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0" r:id="rId4"/>
    <p:sldId id="341" r:id="rId5"/>
    <p:sldId id="342" r:id="rId6"/>
    <p:sldId id="339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7" r:id="rId21"/>
    <p:sldId id="356" r:id="rId22"/>
    <p:sldId id="358" r:id="rId23"/>
    <p:sldId id="359" r:id="rId24"/>
    <p:sldId id="361" r:id="rId25"/>
    <p:sldId id="360" r:id="rId26"/>
    <p:sldId id="370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1" r:id="rId36"/>
    <p:sldId id="372" r:id="rId37"/>
    <p:sldId id="373" r:id="rId38"/>
    <p:sldId id="374" r:id="rId39"/>
    <p:sldId id="375" r:id="rId40"/>
    <p:sldId id="376" r:id="rId41"/>
    <p:sldId id="377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−"/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" TargetMode="External"/><Relationship Id="rId2" Type="http://schemas.openxmlformats.org/officeDocument/2006/relationships/hyperlink" Target="https://docs.docker.com/instal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" TargetMode="External"/><Relationship Id="rId2" Type="http://schemas.openxmlformats.org/officeDocument/2006/relationships/hyperlink" Target="https://docs.docker.com/instal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sproc.com/post/docker-faq" TargetMode="External"/><Relationship Id="rId2" Type="http://schemas.openxmlformats.org/officeDocument/2006/relationships/hyperlink" Target="https://gist.github.com/michaelneu/2ca7987ef00fa3fbe4fd7b9c07834cc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章 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Compose</a:t>
            </a:r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預備條件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已安裝</a:t>
            </a:r>
            <a:r>
              <a:rPr lang="en-US" altLang="zh-TW" dirty="0">
                <a:hlinkClick r:id="rId2"/>
              </a:rPr>
              <a:t>Docker Engine</a:t>
            </a:r>
            <a:r>
              <a:rPr lang="en-US" altLang="zh-TW" dirty="0"/>
              <a:t> </a:t>
            </a:r>
            <a:r>
              <a:rPr lang="zh-TW" altLang="en-US" dirty="0" smtClean="0"/>
              <a:t>與</a:t>
            </a:r>
            <a:r>
              <a:rPr lang="en-US" altLang="zh-TW" dirty="0"/>
              <a:t> </a:t>
            </a:r>
            <a:r>
              <a:rPr lang="en-US" altLang="zh-TW" dirty="0">
                <a:hlinkClick r:id="rId3"/>
              </a:rPr>
              <a:t>Docker Compose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03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建立專案目錄</a:t>
            </a:r>
            <a:endParaRPr lang="en-US" altLang="zh-TW" dirty="0" smtClean="0"/>
          </a:p>
          <a:p>
            <a:r>
              <a:rPr lang="en-US" altLang="zh-TW" dirty="0"/>
              <a:t>$ </a:t>
            </a:r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composetest</a:t>
            </a:r>
            <a:endParaRPr lang="en-US" altLang="zh-TW" dirty="0"/>
          </a:p>
          <a:p>
            <a:r>
              <a:rPr lang="en-US" altLang="zh-TW" dirty="0"/>
              <a:t>$ cd </a:t>
            </a:r>
            <a:r>
              <a:rPr lang="en-US" altLang="zh-TW" dirty="0" err="1" smtClean="0"/>
              <a:t>composetest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app.py</a:t>
            </a:r>
          </a:p>
          <a:p>
            <a:r>
              <a:rPr lang="en-US" altLang="zh-TW" dirty="0" smtClean="0"/>
              <a:t>$ vi app.py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48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9867" y="638961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import time</a:t>
            </a:r>
          </a:p>
          <a:p>
            <a:endParaRPr lang="en-US" altLang="zh-TW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import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redis</a:t>
            </a:r>
            <a:endParaRPr lang="en-US" altLang="zh-TW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from flask import Flask</a:t>
            </a:r>
          </a:p>
          <a:p>
            <a:endParaRPr lang="en-US" altLang="zh-TW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app = Flask(__name__)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cache =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redis.Redis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(host='</a:t>
            </a:r>
            <a:r>
              <a:rPr lang="en-US" altLang="zh-TW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redis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', port=6379)</a:t>
            </a:r>
          </a:p>
          <a:p>
            <a:endParaRPr lang="en-US" altLang="zh-TW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altLang="zh-TW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get_hit_count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retries = 5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while True: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try: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return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cache.incr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('hits')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except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redis.exceptions.ConnectionError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as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exc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if retries == 0: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raise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exc</a:t>
            </a:r>
            <a:endParaRPr lang="en-US" altLang="zh-TW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retries -= 1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time.sleep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(0.5</a:t>
            </a:r>
            <a:r>
              <a:rPr lang="en-US" altLang="zh-TW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US" altLang="zh-TW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3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1155" y="1099615"/>
            <a:ext cx="10430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app.route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('/')</a:t>
            </a:r>
          </a:p>
          <a:p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hello():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count =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get_hit_count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'Hello World! I have been seen {} times.\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n'.format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(count)</a:t>
            </a:r>
          </a:p>
          <a:p>
            <a:endParaRPr lang="en-US" altLang="zh-TW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 __name__ == "__main__":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app.run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(host="0.0.0.0", debug=True)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0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在專案目錄中，建立</a:t>
            </a:r>
            <a:r>
              <a:rPr lang="en-US" altLang="zh-TW" dirty="0" smtClean="0"/>
              <a:t>requirement.txt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en-US" altLang="zh-TW" dirty="0" smtClean="0"/>
              <a:t>$ vi requirements.txt</a:t>
            </a:r>
          </a:p>
        </p:txBody>
      </p:sp>
      <p:sp>
        <p:nvSpPr>
          <p:cNvPr id="5" name="矩形 4"/>
          <p:cNvSpPr/>
          <p:nvPr/>
        </p:nvSpPr>
        <p:spPr>
          <a:xfrm>
            <a:off x="1095022" y="321872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flask</a:t>
            </a:r>
          </a:p>
          <a:p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redis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5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Create a </a:t>
            </a:r>
            <a:r>
              <a:rPr lang="en-US" altLang="zh-TW" dirty="0" err="1"/>
              <a:t>Dockerfile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建立包含</a:t>
            </a:r>
            <a:r>
              <a:rPr lang="en-US" altLang="zh-TW" dirty="0"/>
              <a:t>Python</a:t>
            </a:r>
            <a:r>
              <a:rPr lang="zh-TW" altLang="en-US" dirty="0"/>
              <a:t>應用程序所需的所有依賴</a:t>
            </a:r>
            <a:r>
              <a:rPr lang="zh-TW" altLang="en-US" dirty="0" smtClean="0"/>
              <a:t>項目的容器，</a:t>
            </a:r>
            <a:r>
              <a:rPr lang="zh-TW" altLang="en-US" dirty="0"/>
              <a:t>包括</a:t>
            </a:r>
            <a:r>
              <a:rPr lang="en-US" altLang="zh-TW" dirty="0"/>
              <a:t>Python</a:t>
            </a:r>
            <a:r>
              <a:rPr lang="zh-TW" altLang="en-US" dirty="0"/>
              <a:t>本身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$ vi </a:t>
            </a:r>
            <a:r>
              <a:rPr lang="en-US" altLang="zh-TW" dirty="0" err="1" smtClean="0"/>
              <a:t>Dockerfile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117600" y="342411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FROM </a:t>
            </a:r>
            <a:r>
              <a:rPr lang="en-US" altLang="zh-TW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python:3.5-alpine</a:t>
            </a:r>
            <a:endParaRPr lang="en-US" altLang="zh-TW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 . /code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WORKDIR /code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RUN pip install -r requirements.txt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CMD ["python", "app.py"]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3600" y="2808561"/>
            <a:ext cx="47639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這告訴</a:t>
            </a:r>
            <a:r>
              <a:rPr lang="en-US" altLang="zh-TW" sz="2000" dirty="0"/>
              <a:t>Docker</a:t>
            </a:r>
            <a:r>
              <a:rPr lang="zh-TW" altLang="en-US" sz="2000" dirty="0"/>
              <a:t>：</a:t>
            </a:r>
          </a:p>
          <a:p>
            <a:endParaRPr lang="zh-TW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從</a:t>
            </a:r>
            <a:r>
              <a:rPr lang="en-US" altLang="zh-TW" sz="2000" dirty="0"/>
              <a:t>Python </a:t>
            </a:r>
            <a:r>
              <a:rPr lang="en-US" altLang="zh-TW" sz="2000" dirty="0" smtClean="0"/>
              <a:t>3.5</a:t>
            </a:r>
            <a:r>
              <a:rPr lang="zh-TW" altLang="en-US" sz="2000" dirty="0" smtClean="0"/>
              <a:t>映像</a:t>
            </a:r>
            <a:r>
              <a:rPr lang="zh-TW" altLang="en-US" sz="2000" dirty="0"/>
              <a:t>開始構建映像。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添加當前</a:t>
            </a:r>
            <a:r>
              <a:rPr lang="zh-TW" altLang="en-US" sz="2000" dirty="0" smtClean="0"/>
              <a:t>目錄進入映像</a:t>
            </a:r>
            <a:r>
              <a:rPr lang="zh-TW" altLang="en-US" sz="2000" dirty="0"/>
              <a:t>中的路徑</a:t>
            </a:r>
            <a:r>
              <a:rPr lang="en-US" altLang="zh-TW" sz="2000" dirty="0" smtClean="0"/>
              <a:t>/code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將工作目錄設置</a:t>
            </a:r>
            <a:r>
              <a:rPr lang="zh-TW" altLang="en-US" sz="2000" dirty="0" smtClean="0"/>
              <a:t>為 </a:t>
            </a:r>
            <a:r>
              <a:rPr lang="en-US" altLang="zh-TW" sz="2000" dirty="0" smtClean="0"/>
              <a:t>/code</a:t>
            </a:r>
            <a:r>
              <a:rPr lang="zh-TW" altLang="en-US" sz="20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安裝</a:t>
            </a:r>
            <a:r>
              <a:rPr lang="en-US" altLang="zh-TW" sz="2000" dirty="0"/>
              <a:t>Python</a:t>
            </a:r>
            <a:r>
              <a:rPr lang="zh-TW" altLang="en-US" sz="2000" dirty="0"/>
              <a:t>依賴</a:t>
            </a:r>
            <a:r>
              <a:rPr lang="zh-TW" altLang="en-US" sz="2000" dirty="0" smtClean="0"/>
              <a:t>項目</a:t>
            </a:r>
            <a:r>
              <a:rPr lang="en-US" altLang="zh-TW" sz="2000" dirty="0" smtClean="0"/>
              <a:t>:flask</a:t>
            </a:r>
            <a:r>
              <a:rPr lang="zh-TW" altLang="en-US" sz="2000" dirty="0" smtClean="0"/>
              <a:t>和</a:t>
            </a:r>
            <a:r>
              <a:rPr lang="en-US" altLang="zh-TW" sz="2000" dirty="0" err="1" smtClean="0"/>
              <a:t>redis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將容器的默認命令設置為</a:t>
            </a:r>
            <a:r>
              <a:rPr lang="en-US" altLang="zh-TW" sz="2000" dirty="0"/>
              <a:t>python </a:t>
            </a:r>
            <a:r>
              <a:rPr lang="en-US" altLang="zh-TW" sz="2000" dirty="0" smtClean="0"/>
              <a:t>app.py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6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 </a:t>
            </a:r>
            <a:r>
              <a:rPr lang="en-US" altLang="zh-TW" dirty="0"/>
              <a:t>Compose </a:t>
            </a:r>
            <a:r>
              <a:rPr lang="zh-TW" altLang="en-US" dirty="0" smtClean="0"/>
              <a:t>檔案中定義服務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docker-compose.yml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en-US" altLang="zh-TW" dirty="0" smtClean="0"/>
              <a:t>$ vi </a:t>
            </a:r>
            <a:r>
              <a:rPr lang="en-US" altLang="zh-TW" dirty="0" err="1" smtClean="0"/>
              <a:t>docker-compose.yml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0845" y="306506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version: '3'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services: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web: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build: .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ports: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- "5000:5000"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redis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image: "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redis:alpine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03900" y="3250245"/>
            <a:ext cx="4258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定義了兩個服務，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redis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03900" y="3759756"/>
            <a:ext cx="5640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使用當前目錄的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03900" y="4368194"/>
            <a:ext cx="5820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將容器上的公開端口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轉發到主機上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177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步：使用</a:t>
            </a:r>
            <a:r>
              <a:rPr lang="en-US" altLang="zh-TW" dirty="0"/>
              <a:t>Compose</a:t>
            </a:r>
            <a:r>
              <a:rPr lang="zh-TW" altLang="en-US" dirty="0"/>
              <a:t>構建並運行您的應用程序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-compose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up</a:t>
            </a:r>
          </a:p>
          <a:p>
            <a:r>
              <a:rPr lang="zh-TW" altLang="en-US" dirty="0" smtClean="0"/>
              <a:t>在瀏覽器，輸入網址 </a:t>
            </a:r>
            <a:r>
              <a:rPr lang="en-US" altLang="zh-TW" dirty="0" smtClean="0"/>
              <a:t>http</a:t>
            </a:r>
            <a:r>
              <a:rPr lang="en-US" altLang="zh-TW" dirty="0"/>
              <a:t>://0.0.0.0:5000/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3203575"/>
            <a:ext cx="8905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6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sudo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ps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466539"/>
            <a:ext cx="10998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Source Code Pro" panose="020B0509030403020204" pitchFamily="49" charset="0"/>
              </a:rPr>
              <a:t>[ksu@ksu-vm ~/composetest]$ docker ps</a:t>
            </a:r>
          </a:p>
          <a:p>
            <a:r>
              <a:rPr lang="zh-TW" altLang="en-US" sz="1400" dirty="0">
                <a:latin typeface="Source Code Pro" panose="020B0509030403020204" pitchFamily="49" charset="0"/>
              </a:rPr>
              <a:t>CONTAINER ID        IMAGE               COMMAND                  CREATED             STATUS              PORTS                    NAMES</a:t>
            </a:r>
          </a:p>
          <a:p>
            <a:r>
              <a:rPr lang="zh-TW" altLang="en-US" sz="1400" dirty="0">
                <a:latin typeface="Source Code Pro" panose="020B0509030403020204" pitchFamily="49" charset="0"/>
              </a:rPr>
              <a:t>fcc257e35bbe        </a:t>
            </a:r>
            <a:r>
              <a:rPr lang="zh-TW" altLang="en-US" sz="1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redis:alpine</a:t>
            </a:r>
            <a:r>
              <a:rPr lang="zh-TW" altLang="en-US" sz="1400" dirty="0">
                <a:latin typeface="Source Code Pro" panose="020B0509030403020204" pitchFamily="49" charset="0"/>
              </a:rPr>
              <a:t>        "docker-entrypoint..."   7 minutes ago       Up 7 minutes        6379/tcp                 </a:t>
            </a:r>
            <a:r>
              <a:rPr lang="zh-TW" altLang="en-US" sz="1400" b="1" dirty="0" smtClean="0">
                <a:solidFill>
                  <a:srgbClr val="0070C0"/>
                </a:solidFill>
                <a:latin typeface="Source Code Pro" panose="020B0509030403020204" pitchFamily="49" charset="0"/>
              </a:rPr>
              <a:t>composetest_redis_</a:t>
            </a:r>
            <a:r>
              <a:rPr lang="zh-TW" altLang="en-US" sz="1400" b="1" dirty="0">
                <a:solidFill>
                  <a:srgbClr val="0070C0"/>
                </a:solidFill>
                <a:latin typeface="Source Code Pro" panose="020B0509030403020204" pitchFamily="49" charset="0"/>
              </a:rPr>
              <a:t>1</a:t>
            </a:r>
          </a:p>
          <a:p>
            <a:r>
              <a:rPr lang="zh-TW" altLang="en-US" sz="1400" dirty="0">
                <a:latin typeface="Source Code Pro" panose="020B0509030403020204" pitchFamily="49" charset="0"/>
              </a:rPr>
              <a:t>c4226e6e1e84        </a:t>
            </a:r>
            <a:r>
              <a:rPr lang="zh-TW" altLang="en-US" sz="1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composetest</a:t>
            </a:r>
            <a:r>
              <a:rPr lang="zh-TW" altLang="en-US" sz="1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_web</a:t>
            </a:r>
            <a:r>
              <a:rPr lang="zh-TW" altLang="en-US" sz="1400" dirty="0" smtClean="0">
                <a:latin typeface="Source Code Pro" panose="020B0509030403020204" pitchFamily="49" charset="0"/>
              </a:rPr>
              <a:t>     </a:t>
            </a:r>
            <a:r>
              <a:rPr lang="zh-TW" altLang="en-US" sz="1400" dirty="0">
                <a:latin typeface="Source Code Pro" panose="020B0509030403020204" pitchFamily="49" charset="0"/>
              </a:rPr>
              <a:t>"python app.py"          7 minutes ago       Up 7 minutes        0.0.0.0:5000-&gt;5000/tcp   </a:t>
            </a:r>
            <a:r>
              <a:rPr lang="zh-TW" altLang="en-US" sz="1400" b="1" dirty="0">
                <a:solidFill>
                  <a:srgbClr val="0070C0"/>
                </a:solidFill>
                <a:latin typeface="Source Code Pro" panose="020B0509030403020204" pitchFamily="49" charset="0"/>
              </a:rPr>
              <a:t>composetest_web_1</a:t>
            </a:r>
          </a:p>
        </p:txBody>
      </p:sp>
    </p:spTree>
    <p:extLst>
      <p:ext uri="{BB962C8B-B14F-4D97-AF65-F5344CB8AC3E}">
        <p14:creationId xmlns:p14="http://schemas.microsoft.com/office/powerpoint/2010/main" val="228705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zh-TW" altLang="en-US" dirty="0"/>
              <a:t>開發環境建置</a:t>
            </a:r>
            <a:r>
              <a:rPr lang="en-US" altLang="zh-TW" dirty="0"/>
              <a:t>-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PHP Nginx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7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學習目標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ffectLst/>
              </a:rPr>
              <a:t>本章的學習目標包括了解以下容器操作指令：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effectLst/>
              </a:rPr>
              <a:t>安裝</a:t>
            </a:r>
            <a:r>
              <a:rPr lang="en-US" altLang="zh-TW" dirty="0" err="1" smtClean="0">
                <a:effectLst/>
              </a:rPr>
              <a:t>docker</a:t>
            </a:r>
            <a:r>
              <a:rPr lang="en-US" altLang="zh-TW" dirty="0" smtClean="0">
                <a:effectLst/>
              </a:rPr>
              <a:t>-compose</a:t>
            </a:r>
            <a:r>
              <a:rPr lang="zh-TW" altLang="en-US" dirty="0" smtClean="0">
                <a:effectLst/>
              </a:rPr>
              <a:t>套件</a:t>
            </a:r>
            <a:endParaRPr lang="en-US" altLang="zh-TW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effectLst/>
              </a:rPr>
              <a:t>使用</a:t>
            </a:r>
            <a:r>
              <a:rPr lang="en-US" altLang="zh-TW" dirty="0" err="1" smtClean="0">
                <a:effectLst/>
              </a:rPr>
              <a:t>docker</a:t>
            </a:r>
            <a:r>
              <a:rPr lang="en-US" altLang="zh-TW" dirty="0" smtClean="0">
                <a:effectLst/>
              </a:rPr>
              <a:t>-compose</a:t>
            </a:r>
            <a:r>
              <a:rPr lang="zh-TW" altLang="en-US" dirty="0" smtClean="0">
                <a:effectLst/>
              </a:rPr>
              <a:t>管理容器</a:t>
            </a:r>
            <a:endParaRPr lang="en-US" altLang="zh-TW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82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預備條件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已安裝</a:t>
            </a:r>
            <a:r>
              <a:rPr lang="en-US" altLang="zh-TW" dirty="0">
                <a:hlinkClick r:id="rId2"/>
              </a:rPr>
              <a:t>Docker Engine</a:t>
            </a:r>
            <a:r>
              <a:rPr lang="en-US" altLang="zh-TW" dirty="0"/>
              <a:t> </a:t>
            </a:r>
            <a:r>
              <a:rPr lang="zh-TW" altLang="en-US" dirty="0" smtClean="0"/>
              <a:t>與</a:t>
            </a:r>
            <a:r>
              <a:rPr lang="en-US" altLang="zh-TW" dirty="0"/>
              <a:t> </a:t>
            </a:r>
            <a:r>
              <a:rPr lang="en-US" altLang="zh-TW" dirty="0">
                <a:hlinkClick r:id="rId3"/>
              </a:rPr>
              <a:t>Docker Compose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685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專案目錄結構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90600" y="1690688"/>
            <a:ext cx="6261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compose_lemp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tree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├──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│   ├──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│   │   └──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default.conf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│   └──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│  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├──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Dockerfile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│  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└──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www.conf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├── .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├──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docker-compose.yml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├── index.html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├──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index.php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└──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connect.php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3200" y="6159500"/>
            <a:ext cx="1204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參考文獻：</a:t>
            </a:r>
            <a:endParaRPr lang="en-US" altLang="zh-TW" dirty="0" smtClean="0"/>
          </a:p>
          <a:p>
            <a:r>
              <a:rPr lang="en-US" altLang="zh-TW" dirty="0" smtClean="0"/>
              <a:t>http</a:t>
            </a:r>
            <a:r>
              <a:rPr lang="en-US" altLang="zh-TW" dirty="0"/>
              <a:t>://www.inanzzz.com/index.php/post/zpbw/creating-a-simple-php-fpm-nginx-and-mysql-application-with-docker-compose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40500" y="1526025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mkdir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compose_lemp</a:t>
            </a:r>
            <a:endParaRPr lang="en-US" altLang="zh-TW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cd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compose_lemp</a:t>
            </a:r>
            <a:endParaRPr lang="zh-TW" alt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2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 err="1" smtClean="0"/>
              <a:t>env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1400" y="199936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MYSQL_ROOT_PASSWORD=root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MYSQL_DATABASE=dummy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MYSQL_USER=dummy</a:t>
            </a:r>
          </a:p>
          <a:p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MYSQL_PASSWORD=dummy</a:t>
            </a:r>
            <a:endParaRPr lang="en-US" altLang="zh-TW" sz="2000" b="0" i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41400" y="145985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vi .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endParaRPr lang="zh-TW" alt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docker-compose.yml</a:t>
            </a:r>
            <a:r>
              <a:rPr lang="zh-TW" altLang="en-US" dirty="0" smtClean="0"/>
              <a:t>─</a:t>
            </a:r>
            <a:r>
              <a:rPr lang="en-US" altLang="zh-TW" dirty="0" smtClean="0"/>
              <a:t>PHP</a:t>
            </a:r>
            <a:r>
              <a:rPr lang="zh-TW" altLang="en-US" dirty="0" smtClean="0"/>
              <a:t>服務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41400" y="1459855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vi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docker-compose.yml</a:t>
            </a:r>
            <a:endParaRPr lang="zh-TW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1400" y="2224087"/>
            <a:ext cx="10629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version: '3'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services: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build: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context: ./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ports: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- 9000:9000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volumes: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- ./:/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srv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/www/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- ./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/www.conf:/usr/local/etc/php-fpm.d/www.conf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environment: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MYSQL_USER: ${MYSQL_USER}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MYSQL_PASSWORD: ${MYSQL_PASSWORD}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843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docker-compose.yml</a:t>
            </a:r>
            <a:r>
              <a:rPr lang="zh-TW" altLang="en-US" dirty="0" smtClean="0"/>
              <a:t>─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服務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935540"/>
            <a:ext cx="990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mysql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image: mysql:5.7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ports: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- 3306:3306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depends_on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-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environment: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MYSQL_ROOT_PASSWORD: ${MYSQL_ROOT_PASSWORD}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MYSQL_DATABASE: ${MYSQL_DATABASE}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MYSQL_USER: ${MYSQL_USER}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MYSQL_PASSWORD: ${MYSQL_PASSWORD}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1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docker-compose.yml</a:t>
            </a:r>
            <a:r>
              <a:rPr lang="zh-TW" altLang="en-US" dirty="0" smtClean="0"/>
              <a:t>─</a:t>
            </a:r>
            <a:r>
              <a:rPr lang="en-US" altLang="zh-TW" dirty="0" smtClean="0"/>
              <a:t>Nginx</a:t>
            </a:r>
            <a:r>
              <a:rPr lang="zh-TW" altLang="en-US" dirty="0" smtClean="0"/>
              <a:t>服務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7100" y="2027347"/>
            <a:ext cx="10909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image: nginx:1.13.8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ports: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- 80:80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volumes: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- ./:/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srv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/www/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api</a:t>
            </a:r>
            <a:r>
              <a:rPr lang="en-US" altLang="zh-TW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:Z</a:t>
            </a:r>
            <a:endParaRPr lang="en-US" altLang="zh-TW"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- ./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default.conf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conf.d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default.conf</a:t>
            </a:r>
            <a:r>
              <a:rPr lang="en-US" altLang="zh-TW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:Z</a:t>
            </a:r>
            <a:endParaRPr lang="en-US" altLang="zh-TW"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depends_on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-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44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SELinux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chcon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Rt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svirt_sandbox_file_t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r>
              <a:rPr lang="en-US" altLang="zh-TW" dirty="0" smtClean="0">
                <a:latin typeface="Source Code Pro" panose="020B0509030403020204" pitchFamily="49" charset="0"/>
              </a:rPr>
              <a:t>$ ls </a:t>
            </a:r>
            <a:r>
              <a:rPr lang="en-US" altLang="zh-TW" dirty="0">
                <a:latin typeface="Source Code Pro" panose="020B0509030403020204" pitchFamily="49" charset="0"/>
              </a:rPr>
              <a:t>-Z </a:t>
            </a:r>
            <a:r>
              <a:rPr lang="en-US" altLang="zh-TW" dirty="0" smtClean="0">
                <a:latin typeface="Source Code Pro" panose="020B0509030403020204" pitchFamily="49" charset="0"/>
              </a:rPr>
              <a:t>.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5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index.html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vi index.html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1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index.php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vi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index.php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6020" y="2431534"/>
            <a:ext cx="2445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&lt;?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phpinfo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2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connect.php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vi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connect.php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8700" y="2570133"/>
            <a:ext cx="1005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&lt;?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$host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'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mysql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$user =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getenv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('MYSQL_USER');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$pass =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getenv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('MYSQL_PASSWORD');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$conn =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mysqli_connect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($host, $user, $pass);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 (!$conn) {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exit('Connection failed: '.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mysqli_connect_error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().PHP_EOL);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echo 'Successful database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connection!'.PHP_EOL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5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Docker Compose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Compose</a:t>
            </a:r>
            <a:r>
              <a:rPr lang="zh-TW" altLang="en-US" dirty="0"/>
              <a:t>是一個用於定義和運行多容器</a:t>
            </a:r>
            <a:r>
              <a:rPr lang="en-US" altLang="zh-TW" dirty="0"/>
              <a:t>Docker</a:t>
            </a:r>
            <a:r>
              <a:rPr lang="zh-TW" altLang="en-US" dirty="0"/>
              <a:t>應用程序的工具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/>
              <a:t>Compose</a:t>
            </a:r>
            <a:r>
              <a:rPr lang="zh-TW" altLang="en-US" dirty="0"/>
              <a:t>，您可以使用</a:t>
            </a:r>
            <a:r>
              <a:rPr lang="en-US" altLang="zh-TW" dirty="0"/>
              <a:t>YAML</a:t>
            </a:r>
            <a:r>
              <a:rPr lang="zh-TW" altLang="en-US" dirty="0"/>
              <a:t>文件來配置應用程序的服務。然後，使用單個命令</a:t>
            </a:r>
            <a:r>
              <a:rPr lang="zh-TW" altLang="en-US" dirty="0" smtClean="0"/>
              <a:t>，就可以</a:t>
            </a:r>
            <a:r>
              <a:rPr lang="zh-TW" altLang="en-US" dirty="0"/>
              <a:t>從配置中創建並啟動所有服務。</a:t>
            </a:r>
          </a:p>
        </p:txBody>
      </p:sp>
    </p:spTree>
    <p:extLst>
      <p:ext uri="{BB962C8B-B14F-4D97-AF65-F5344CB8AC3E}">
        <p14:creationId xmlns:p14="http://schemas.microsoft.com/office/powerpoint/2010/main" val="123129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docker</a:t>
            </a:r>
            <a:r>
              <a:rPr lang="en-US" altLang="zh-TW" dirty="0"/>
              <a:t>/</a:t>
            </a:r>
            <a:r>
              <a:rPr lang="en-US" altLang="zh-TW" dirty="0" err="1"/>
              <a:t>nginx</a:t>
            </a:r>
            <a:r>
              <a:rPr lang="en-US" altLang="zh-TW" dirty="0"/>
              <a:t>/</a:t>
            </a:r>
            <a:r>
              <a:rPr lang="en-US" altLang="zh-TW" dirty="0" err="1"/>
              <a:t>default.conf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mkdir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mkdir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vi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default.conf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299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5500" y="499745"/>
            <a:ext cx="10833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server {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listen 80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default_server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server_name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api.com www.api.com;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root 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srv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/www/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location ~ \.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{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try_files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$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uri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=404;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fastcgi_split_path_info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^(.+\.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)(/.+)$;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fastcgi_pass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php:9000;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fastcgi_index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index.php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include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fastcgi_params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fastcgi_param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SCRIPT_FILENAME $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document_root$fastcgi_script_name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fastcgi_param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PATH_INFO $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fastcgi_path_info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error_log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/log/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/api_error.log;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access_log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/log/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/api_access.log;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05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docker</a:t>
            </a:r>
            <a:r>
              <a:rPr lang="en-US" altLang="zh-TW" dirty="0"/>
              <a:t>/</a:t>
            </a:r>
            <a:r>
              <a:rPr lang="en-US" altLang="zh-TW" dirty="0" err="1"/>
              <a:t>php</a:t>
            </a:r>
            <a:r>
              <a:rPr lang="en-US" altLang="zh-TW" dirty="0"/>
              <a:t>/www.conf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mkdir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vi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/www.conf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4100" y="30289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[www]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user = www-data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group = www-data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listen = nginx:9000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pm = dynamic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pm.max_children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5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pm.start_servers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2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pm.min_spare_servers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1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pm.max_spare_servers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3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74097" y="5436761"/>
            <a:ext cx="6966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php-fpm.conf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參數詳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https://blog.csdn.net/sinat_22991367/article/details/73431269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2462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docker</a:t>
            </a:r>
            <a:r>
              <a:rPr lang="en-US" altLang="zh-TW" dirty="0"/>
              <a:t>/</a:t>
            </a:r>
            <a:r>
              <a:rPr lang="en-US" altLang="zh-TW" dirty="0" err="1"/>
              <a:t>php</a:t>
            </a:r>
            <a:r>
              <a:rPr lang="en-US" altLang="zh-TW" dirty="0"/>
              <a:t>/</a:t>
            </a:r>
            <a:r>
              <a:rPr lang="en-US" altLang="zh-TW" dirty="0" err="1"/>
              <a:t>Dockerfile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vi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Dockerfile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300" y="2700635"/>
            <a:ext cx="1060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FROM php:7.2-fpm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RUN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ext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-install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mysqli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8597" y="6127234"/>
            <a:ext cx="5704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參考文獻：https</a:t>
            </a:r>
            <a:r>
              <a:rPr lang="zh-TW" altLang="en-US" dirty="0"/>
              <a:t>://docs.docker.com/samples/library/php/</a:t>
            </a:r>
          </a:p>
        </p:txBody>
      </p:sp>
    </p:spTree>
    <p:extLst>
      <p:ext uri="{BB962C8B-B14F-4D97-AF65-F5344CB8AC3E}">
        <p14:creationId xmlns:p14="http://schemas.microsoft.com/office/powerpoint/2010/main" val="2664728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Compose</a:t>
            </a:r>
            <a:r>
              <a:rPr lang="zh-TW" altLang="en-US" dirty="0"/>
              <a:t>構建並運行您的應用程序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sudo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-compose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0514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查看程序狀態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343140"/>
            <a:ext cx="11010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[ksu@ksu-vm ~/compose_lemp]$ docker ps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CONTAINER ID        IMAGE               COMMAND                  CREATED             STATUS              PORTS                               NAMES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32a136664e5c        mysql:5.7           "docker-entrypoint..."   14 minutes ago      Up 14 minutes       0.0.0.0:3306-&gt;3306/tcp, 33060/tcp   compose_lemp_mysql_1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e27566986c95        nginx:1.13.8        "nginx -g 'daemon ..."   24 minutes ago      Up 3 minutes        0.0.0.0:80-&gt;80/tcp                  compose_lemp_nginx_1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5aaf49d07fbd        compose_lemp_php    "docker-php-entryp..."   24 minutes ago      Up 3 minutes        0.0.0.0:9000-&gt;9000/tcp              compose_lemp_php_1</a:t>
            </a:r>
          </a:p>
        </p:txBody>
      </p:sp>
    </p:spTree>
    <p:extLst>
      <p:ext uri="{BB962C8B-B14F-4D97-AF65-F5344CB8AC3E}">
        <p14:creationId xmlns:p14="http://schemas.microsoft.com/office/powerpoint/2010/main" val="2468065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查看程序狀態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-compose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ps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300" y="2507040"/>
            <a:ext cx="11112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[ksu@ksu-vm ~/compose_lemp]$ docker-compose ps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    Name                   Command           State            Ports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--------------------------------------------------------------------------------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compose_lemp_mysql_1   docker-entrypoint.sh      Up      0.0.0.0:3306-&gt;3306/tcp,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                   mysqld                            33060/tcp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compose_lemp_nginx_1   nginx -g daemon off;      Up      0.0.0.0:80-&gt;80/tcp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compose_lemp_php_1     docker-php-entrypoint     Up      0.0.0.0:9000-&gt;9000/tcp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                   php-fpm</a:t>
            </a:r>
          </a:p>
        </p:txBody>
      </p:sp>
    </p:spTree>
    <p:extLst>
      <p:ext uri="{BB962C8B-B14F-4D97-AF65-F5344CB8AC3E}">
        <p14:creationId xmlns:p14="http://schemas.microsoft.com/office/powerpoint/2010/main" val="1255005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首先獲取容器網絡的</a:t>
            </a:r>
            <a:r>
              <a:rPr lang="en-US" altLang="zh-TW" dirty="0"/>
              <a:t>IP</a:t>
            </a:r>
            <a:r>
              <a:rPr lang="zh-TW" altLang="en-US" dirty="0"/>
              <a:t>地址，然後調用它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echo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$(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network inspect </a:t>
            </a:r>
            <a:r>
              <a:rPr lang="en-US" altLang="zh-TW" b="1" dirty="0" err="1" smtClean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compose_lemp_default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grep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Gateway |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grep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-o -E '[0-9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\.]+')</a:t>
            </a:r>
          </a:p>
          <a:p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curl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172.19.0.1/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index.php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000" y="3678128"/>
            <a:ext cx="1280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[ksu@ksu-vm ~/compose_lemp]$ echo $(docker network inspect compose_lemp_default | grep Gateway | grep -o -E '[0-9\.]+')</a:t>
            </a:r>
          </a:p>
          <a:p>
            <a:r>
              <a:rPr lang="zh-TW" altLang="en-US" b="1" dirty="0"/>
              <a:t>172.19.0.1</a:t>
            </a:r>
          </a:p>
        </p:txBody>
      </p:sp>
      <p:sp>
        <p:nvSpPr>
          <p:cNvPr id="6" name="矩形 5"/>
          <p:cNvSpPr/>
          <p:nvPr/>
        </p:nvSpPr>
        <p:spPr>
          <a:xfrm>
            <a:off x="1168400" y="5277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[ksu@ksu-vm ~]$ curl 172.19.0.1/index.php                                       echo 'Welcome!';</a:t>
            </a:r>
          </a:p>
        </p:txBody>
      </p:sp>
    </p:spTree>
    <p:extLst>
      <p:ext uri="{BB962C8B-B14F-4D97-AF65-F5344CB8AC3E}">
        <p14:creationId xmlns:p14="http://schemas.microsoft.com/office/powerpoint/2010/main" val="2637512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SELinux</a:t>
            </a:r>
            <a:r>
              <a:rPr lang="zh-TW" altLang="en-US" dirty="0" smtClean="0"/>
              <a:t>權限問題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如果未加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chcon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Rt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svirt_sandbox_file_t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~/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compose_lemp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2200" y="2605038"/>
            <a:ext cx="9918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[ksu@ksu-vm ~/compose_lemp]$ curl 172.19.0.1/index.php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&lt;html&gt;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&lt;head&gt;&lt;title&gt;</a:t>
            </a:r>
            <a:r>
              <a:rPr lang="zh-TW" altLang="en-US" b="1" dirty="0">
                <a:solidFill>
                  <a:srgbClr val="FF0000"/>
                </a:solidFill>
                <a:latin typeface="Source Code Pro" panose="020B0509030403020204" pitchFamily="49" charset="0"/>
              </a:rPr>
              <a:t>404 Not Found</a:t>
            </a:r>
            <a:r>
              <a:rPr lang="zh-TW" altLang="en-US" dirty="0">
                <a:latin typeface="Source Code Pro" panose="020B0509030403020204" pitchFamily="49" charset="0"/>
              </a:rPr>
              <a:t>&lt;/title&gt;&lt;/head&gt;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&lt;body bgcolor="white"&gt;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&lt;center&gt;&lt;h1&gt;404 Not Found&lt;/h1&gt;&lt;/center&gt;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&lt;hr&gt;&lt;center&gt;nginx/1.13.8&lt;/center&gt;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&lt;/body&gt;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29931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測試連接</a:t>
            </a:r>
            <a:r>
              <a:rPr lang="en-US" altLang="zh-TW" dirty="0" smtClean="0"/>
              <a:t>MySQL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curl 172.18.0.1/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connect.php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4100" y="2648635"/>
            <a:ext cx="8572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[ksu@ksu-vm ~/compose_lemp]$ curl 172.18.0.1/connect.php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Successful database connection!</a:t>
            </a:r>
          </a:p>
        </p:txBody>
      </p:sp>
    </p:spTree>
    <p:extLst>
      <p:ext uri="{BB962C8B-B14F-4D97-AF65-F5344CB8AC3E}">
        <p14:creationId xmlns:p14="http://schemas.microsoft.com/office/powerpoint/2010/main" val="4118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compose</a:t>
            </a:r>
            <a:r>
              <a:rPr lang="zh-TW" altLang="en-US" dirty="0" smtClean="0"/>
              <a:t>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Compose</a:t>
            </a:r>
            <a:r>
              <a:rPr lang="zh-TW" altLang="en-US" dirty="0"/>
              <a:t>基本上是一個三</a:t>
            </a:r>
            <a:r>
              <a:rPr lang="zh-TW" altLang="en-US" dirty="0" smtClean="0"/>
              <a:t>步步驟：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/>
              <a:t>Dockerfile</a:t>
            </a:r>
            <a:r>
              <a:rPr lang="zh-TW" altLang="en-US" dirty="0"/>
              <a:t>定義應用程序的環境，以便可以在任何地方進行</a:t>
            </a:r>
            <a:r>
              <a:rPr lang="zh-TW" altLang="en-US" dirty="0" smtClean="0"/>
              <a:t>複製。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 err="1"/>
              <a:t>docker-compose.yml</a:t>
            </a:r>
            <a:r>
              <a:rPr lang="zh-TW" altLang="en-US" dirty="0"/>
              <a:t>中定義構成應用程序的服務，以便它們可以在隔離環境中一起運行。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運行</a:t>
            </a:r>
            <a:r>
              <a:rPr lang="en-US" altLang="zh-TW" dirty="0" err="1"/>
              <a:t>docker</a:t>
            </a:r>
            <a:r>
              <a:rPr lang="en-US" altLang="zh-TW" dirty="0"/>
              <a:t>-compose up</a:t>
            </a:r>
            <a:r>
              <a:rPr lang="zh-TW" altLang="en-US" dirty="0"/>
              <a:t>和</a:t>
            </a:r>
            <a:r>
              <a:rPr lang="en-US" altLang="zh-TW" dirty="0"/>
              <a:t>Compose</a:t>
            </a:r>
            <a:r>
              <a:rPr lang="zh-TW" altLang="en-US" dirty="0"/>
              <a:t>啟動並運行整個應用程序。</a:t>
            </a:r>
          </a:p>
        </p:txBody>
      </p:sp>
    </p:spTree>
    <p:extLst>
      <p:ext uri="{BB962C8B-B14F-4D97-AF65-F5344CB8AC3E}">
        <p14:creationId xmlns:p14="http://schemas.microsoft.com/office/powerpoint/2010/main" val="727786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PHP-FPM</a:t>
            </a:r>
            <a:r>
              <a:rPr lang="zh-TW" altLang="en-US" dirty="0" smtClean="0"/>
              <a:t>不正常情形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293134"/>
            <a:ext cx="9690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[ksu@ksu-vm ~]$  curl 172.19.0.1/connect.php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$host = 'mysql';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$user = getenv('MYSQL_USER');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$pass = getenv('MYSQL_PASSWORD');</a:t>
            </a:r>
          </a:p>
          <a:p>
            <a:endParaRPr lang="zh-TW" altLang="en-US" dirty="0">
              <a:latin typeface="Source Code Pro" panose="020B0509030403020204" pitchFamily="49" charset="0"/>
            </a:endParaRPr>
          </a:p>
          <a:p>
            <a:r>
              <a:rPr lang="zh-TW" altLang="en-US" dirty="0">
                <a:latin typeface="Source Code Pro" panose="020B0509030403020204" pitchFamily="49" charset="0"/>
              </a:rPr>
              <a:t>$conn = mysqli_connect($host, $user, $pass);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if (!$conn) {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exit('Connection failed: '.mysqli_connect_error().PHP_EOL);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}</a:t>
            </a:r>
          </a:p>
          <a:p>
            <a:endParaRPr lang="zh-TW" altLang="en-US" dirty="0">
              <a:latin typeface="Source Code Pro" panose="020B0509030403020204" pitchFamily="49" charset="0"/>
            </a:endParaRPr>
          </a:p>
          <a:p>
            <a:r>
              <a:rPr lang="zh-TW" altLang="en-US" dirty="0">
                <a:latin typeface="Source Code Pro" panose="020B0509030403020204" pitchFamily="49" charset="0"/>
              </a:rPr>
              <a:t>echo 'Successful database connection!'.PHP_EOL;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[ksu@ksu-vm ~]$</a:t>
            </a:r>
          </a:p>
        </p:txBody>
      </p:sp>
    </p:spTree>
    <p:extLst>
      <p:ext uri="{BB962C8B-B14F-4D97-AF65-F5344CB8AC3E}">
        <p14:creationId xmlns:p14="http://schemas.microsoft.com/office/powerpoint/2010/main" val="1748204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https://github.com/nanoninja/docker-nginx-php-mysql</a:t>
            </a:r>
          </a:p>
          <a:p>
            <a:r>
              <a:rPr lang="en-US" altLang="zh-TW" dirty="0">
                <a:hlinkClick r:id="rId3"/>
              </a:rPr>
              <a:t>https://www.lsproc.com/post/docker-faq</a:t>
            </a:r>
            <a:endParaRPr lang="en-US" altLang="zh-TW" dirty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gist.github.com/michaelneu/2ca7987ef00fa3fbe4fd7b9c07834cc7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07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docker-compose.yml</a:t>
            </a:r>
            <a:r>
              <a:rPr lang="zh-TW" altLang="en-US" dirty="0" smtClean="0"/>
              <a:t>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3422" y="1598853"/>
            <a:ext cx="66717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version: '3'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services: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web: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build: .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ports: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- "5000:5000"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volumes: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- .:/code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- logvolume01:/var/log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links: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- redis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redis: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image: redis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volumes:</a:t>
            </a:r>
          </a:p>
          <a:p>
            <a:r>
              <a:rPr lang="fr-F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logvolume01: {}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9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Docker compose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9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Docker Compose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：下載最新版本</a:t>
            </a:r>
            <a:r>
              <a:rPr lang="en-US" altLang="zh-TW" dirty="0" smtClean="0"/>
              <a:t>compose</a:t>
            </a:r>
          </a:p>
          <a:p>
            <a:r>
              <a:rPr lang="pt-BR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sudo </a:t>
            </a:r>
            <a:r>
              <a:rPr lang="pt-BR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curl -L "https://github.com/docker/compose/releases/download/1.23.2/docker-compose-$(uname -s)-$(uname -m)" -o /</a:t>
            </a:r>
            <a:r>
              <a:rPr lang="pt-BR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usr/local/bin/docker-compose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sudo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chmod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+x 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/local/bin/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-compose</a:t>
            </a:r>
          </a:p>
          <a:p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sudo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ln -s /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/local/bin/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-compose /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/bin/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-compose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/>
              <a:t>測試安裝是否成功</a:t>
            </a:r>
            <a:endParaRPr lang="en-US" altLang="zh-TW" dirty="0"/>
          </a:p>
          <a:p>
            <a:r>
              <a:rPr lang="en-US" altLang="zh-TW" dirty="0" smtClean="0">
                <a:latin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</a:rPr>
              <a:t>-compose --version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8200" y="6366933"/>
            <a:ext cx="528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參考文獻：</a:t>
            </a:r>
            <a:r>
              <a:rPr lang="en-US" altLang="zh-TW" dirty="0" smtClean="0"/>
              <a:t>https</a:t>
            </a:r>
            <a:r>
              <a:rPr lang="en-US" altLang="zh-TW" dirty="0"/>
              <a:t>://docs.docker.com/compose/install/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33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解除安裝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-compose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rm</a:t>
            </a:r>
            <a:r>
              <a:rPr lang="en-US" altLang="zh-TW" dirty="0"/>
              <a:t>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/local/bin/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-compose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02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en-US" altLang="zh-TW" dirty="0" err="1"/>
              <a:t>Python</a:t>
            </a:r>
            <a:r>
              <a:rPr lang="en-US" altLang="zh-TW" dirty="0"/>
              <a:t> Web </a:t>
            </a:r>
            <a:r>
              <a:rPr lang="zh-TW" altLang="en-US" dirty="0"/>
              <a:t>開發環境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>-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Flask Hello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94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6674</TotalTime>
  <Words>2045</Words>
  <Application>Microsoft Office PowerPoint</Application>
  <PresentationFormat>寬螢幕</PresentationFormat>
  <Paragraphs>313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微軟正黑體</vt:lpstr>
      <vt:lpstr>新細明體</vt:lpstr>
      <vt:lpstr>Arial</vt:lpstr>
      <vt:lpstr>Calibri</vt:lpstr>
      <vt:lpstr>Source Code Pro</vt:lpstr>
      <vt:lpstr>Source Serif Pro</vt:lpstr>
      <vt:lpstr>Office 佈景主題</vt:lpstr>
      <vt:lpstr>第3章 Docker Compose操作</vt:lpstr>
      <vt:lpstr>學習目標</vt:lpstr>
      <vt:lpstr>Overview of Docker Compose</vt:lpstr>
      <vt:lpstr>使用compose的步驟</vt:lpstr>
      <vt:lpstr>docker-compose.yml例</vt:lpstr>
      <vt:lpstr>安裝Docker compose</vt:lpstr>
      <vt:lpstr>Install Docker Compose</vt:lpstr>
      <vt:lpstr>解除安裝docker-compose</vt:lpstr>
      <vt:lpstr>Python Python Web 開發環境建置- Flask Hello範例</vt:lpstr>
      <vt:lpstr>預備條件</vt:lpstr>
      <vt:lpstr>Step 1: Setup</vt:lpstr>
      <vt:lpstr>PowerPoint 簡報</vt:lpstr>
      <vt:lpstr>PowerPoint 簡報</vt:lpstr>
      <vt:lpstr>Step 1: Setup</vt:lpstr>
      <vt:lpstr>Step 2: Create a Dockerfile</vt:lpstr>
      <vt:lpstr>Step 3: 在 Compose 檔案中定義服務</vt:lpstr>
      <vt:lpstr>第4步：使用Compose構建並運行您的應用程序</vt:lpstr>
      <vt:lpstr>PowerPoint 簡報</vt:lpstr>
      <vt:lpstr>Web 開發環境建置- PHP Nginx 與MySQL範例</vt:lpstr>
      <vt:lpstr>預備條件</vt:lpstr>
      <vt:lpstr>專案目錄結構</vt:lpstr>
      <vt:lpstr>.env</vt:lpstr>
      <vt:lpstr>docker-compose.yml─PHP服務</vt:lpstr>
      <vt:lpstr>docker-compose.yml─MySQL服務</vt:lpstr>
      <vt:lpstr>docker-compose.yml─Nginx服務</vt:lpstr>
      <vt:lpstr>For SELinux</vt:lpstr>
      <vt:lpstr>index.html</vt:lpstr>
      <vt:lpstr>index.php</vt:lpstr>
      <vt:lpstr>connect.php</vt:lpstr>
      <vt:lpstr>docker/nginx/default.conf</vt:lpstr>
      <vt:lpstr>PowerPoint 簡報</vt:lpstr>
      <vt:lpstr>docker/php/www.conf</vt:lpstr>
      <vt:lpstr>docker/php/Dockerfile</vt:lpstr>
      <vt:lpstr>使用Compose構建並運行您的應用程序</vt:lpstr>
      <vt:lpstr>查看程序狀態</vt:lpstr>
      <vt:lpstr>查看程序狀態</vt:lpstr>
      <vt:lpstr>測試</vt:lpstr>
      <vt:lpstr>SELinux權限問題</vt:lpstr>
      <vt:lpstr>測試連接MySQL</vt:lpstr>
      <vt:lpstr>PHP-FPM不正常情形</vt:lpstr>
      <vt:lpstr>進階參考文獻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Chin-Tsai Lin</cp:lastModifiedBy>
  <cp:revision>371</cp:revision>
  <dcterms:created xsi:type="dcterms:W3CDTF">2018-09-25T13:34:55Z</dcterms:created>
  <dcterms:modified xsi:type="dcterms:W3CDTF">2019-03-18T00:54:43Z</dcterms:modified>
</cp:coreProperties>
</file>