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78" r:id="rId4"/>
    <p:sldId id="379" r:id="rId5"/>
    <p:sldId id="380" r:id="rId6"/>
    <p:sldId id="381" r:id="rId7"/>
    <p:sldId id="398" r:id="rId8"/>
    <p:sldId id="382" r:id="rId9"/>
    <p:sldId id="395" r:id="rId10"/>
    <p:sldId id="399" r:id="rId11"/>
    <p:sldId id="396" r:id="rId12"/>
    <p:sldId id="386" r:id="rId13"/>
    <p:sldId id="400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013" autoAdjust="0"/>
    <p:restoredTop sz="94660"/>
  </p:normalViewPr>
  <p:slideViewPr>
    <p:cSldViewPr snapToGrid="0">
      <p:cViewPr>
        <p:scale>
          <a:sx n="75" d="100"/>
          <a:sy n="75" d="100"/>
        </p:scale>
        <p:origin x="1608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aseline="0">
                <a:latin typeface="Source Code Pro" panose="020B0509030403020204" pitchFamily="49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>
                <a:latin typeface="Source Code Pro" panose="020B0509030403020204" pitchFamily="49" charset="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E6A8-EB6D-4ACD-B759-CEA75EB2BBA4}" type="datetimeFigureOut">
              <a:rPr lang="zh-TW" altLang="en-US" smtClean="0"/>
              <a:t>2019/4/21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FD3E-16D5-41E7-899F-EFC1BEC15B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85152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E6A8-EB6D-4ACD-B759-CEA75EB2BBA4}" type="datetimeFigureOut">
              <a:rPr lang="zh-TW" altLang="en-US" smtClean="0"/>
              <a:t>2019/4/21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FD3E-16D5-41E7-899F-EFC1BEC15B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49267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E6A8-EB6D-4ACD-B759-CEA75EB2BBA4}" type="datetimeFigureOut">
              <a:rPr lang="zh-TW" altLang="en-US" smtClean="0"/>
              <a:t>2019/4/21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FD3E-16D5-41E7-899F-EFC1BEC15B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0538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Source Serif Pro" panose="02040603050405020204" pitchFamily="18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Source Serif Pro" panose="02040603050405020204" pitchFamily="18" charset="0"/>
                <a:ea typeface="微軟正黑體" panose="020B0604030504040204" pitchFamily="34" charset="-120"/>
              </a:defRPr>
            </a:lvl1pPr>
            <a:lvl2pPr marL="685800" indent="-228600">
              <a:buFontTx/>
              <a:buChar char="−"/>
              <a:defRPr baseline="0">
                <a:latin typeface="Source Serif Pro" panose="02040603050405020204" pitchFamily="18" charset="0"/>
                <a:ea typeface="微軟正黑體" panose="020B0604030504040204" pitchFamily="34" charset="-120"/>
              </a:defRPr>
            </a:lvl2pPr>
            <a:lvl3pPr>
              <a:defRPr baseline="0">
                <a:latin typeface="Source Serif Pro" panose="02040603050405020204" pitchFamily="18" charset="0"/>
                <a:ea typeface="微軟正黑體" panose="020B0604030504040204" pitchFamily="34" charset="-120"/>
              </a:defRPr>
            </a:lvl3pPr>
            <a:lvl4pPr>
              <a:defRPr baseline="0">
                <a:latin typeface="Source Serif Pro" panose="02040603050405020204" pitchFamily="18" charset="0"/>
                <a:ea typeface="微軟正黑體" panose="020B0604030504040204" pitchFamily="34" charset="-120"/>
              </a:defRPr>
            </a:lvl4pPr>
            <a:lvl5pPr>
              <a:defRPr baseline="0">
                <a:latin typeface="Source Serif Pro" panose="02040603050405020204" pitchFamily="18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E6A8-EB6D-4ACD-B759-CEA75EB2BBA4}" type="datetimeFigureOut">
              <a:rPr lang="zh-TW" altLang="en-US" smtClean="0"/>
              <a:t>2019/4/21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FD3E-16D5-41E7-899F-EFC1BEC15B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01006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aseline="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E6A8-EB6D-4ACD-B759-CEA75EB2BBA4}" type="datetimeFigureOut">
              <a:rPr lang="zh-TW" altLang="en-US" smtClean="0"/>
              <a:t>2019/4/21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FD3E-16D5-41E7-899F-EFC1BEC15B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56514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E6A8-EB6D-4ACD-B759-CEA75EB2BBA4}" type="datetimeFigureOut">
              <a:rPr lang="zh-TW" altLang="en-US" smtClean="0"/>
              <a:t>2019/4/21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FD3E-16D5-41E7-899F-EFC1BEC15B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75665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E6A8-EB6D-4ACD-B759-CEA75EB2BBA4}" type="datetimeFigureOut">
              <a:rPr lang="zh-TW" altLang="en-US" smtClean="0"/>
              <a:t>2019/4/21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FD3E-16D5-41E7-899F-EFC1BEC15B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74120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Source Code Pro" panose="020B0509030403020204" pitchFamily="49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E6A8-EB6D-4ACD-B759-CEA75EB2BBA4}" type="datetimeFigureOut">
              <a:rPr lang="zh-TW" altLang="en-US" smtClean="0"/>
              <a:t>2019/4/21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FD3E-16D5-41E7-899F-EFC1BEC15B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81445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E6A8-EB6D-4ACD-B759-CEA75EB2BBA4}" type="datetimeFigureOut">
              <a:rPr lang="zh-TW" altLang="en-US" smtClean="0"/>
              <a:t>2019/4/21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FD3E-16D5-41E7-899F-EFC1BEC15B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04055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E6A8-EB6D-4ACD-B759-CEA75EB2BBA4}" type="datetimeFigureOut">
              <a:rPr lang="zh-TW" altLang="en-US" smtClean="0"/>
              <a:t>2019/4/21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FD3E-16D5-41E7-899F-EFC1BEC15B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13166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E6A8-EB6D-4ACD-B759-CEA75EB2BBA4}" type="datetimeFigureOut">
              <a:rPr lang="zh-TW" altLang="en-US" smtClean="0"/>
              <a:t>2019/4/21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FD3E-16D5-41E7-899F-EFC1BEC15B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07511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1E6A8-EB6D-4ACD-B759-CEA75EB2BBA4}" type="datetimeFigureOut">
              <a:rPr lang="zh-TW" altLang="en-US" smtClean="0"/>
              <a:t>2019/4/21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99FD3E-16D5-41E7-899F-EFC1BEC15B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3871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baseline="0">
          <a:solidFill>
            <a:schemeClr val="accent5">
              <a:lumMod val="75000"/>
            </a:schemeClr>
          </a:solidFill>
          <a:latin typeface="Source Code Pro" panose="020B0509030403020204" pitchFamily="49" charset="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Source Code Pro" panose="020B0509030403020204" pitchFamily="49" charset="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Source Code Pro" panose="020B0509030403020204" pitchFamily="49" charset="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Source Code Pro" panose="020B0509030403020204" pitchFamily="49" charset="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Source Code Pro" panose="020B0509030403020204" pitchFamily="49" charset="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Source Code Pro" panose="020B0509030403020204" pitchFamily="49" charset="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120.114.131.239/video/cc1072/cc_kubernetes-kubeadmin.mp4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第</a:t>
            </a:r>
            <a:r>
              <a:rPr lang="en-US" altLang="zh-TW" dirty="0" smtClean="0"/>
              <a:t>6</a:t>
            </a:r>
            <a:r>
              <a:rPr lang="zh-TW" altLang="en-US" dirty="0" smtClean="0"/>
              <a:t>章 在</a:t>
            </a:r>
            <a:r>
              <a:rPr lang="en-US" altLang="zh-TW" dirty="0" smtClean="0"/>
              <a:t>Kubernetes</a:t>
            </a:r>
            <a:r>
              <a:rPr lang="zh-TW" altLang="en-US" dirty="0" smtClean="0"/>
              <a:t>中運行第一個應用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林錦財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2455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查看擴容結果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$ </a:t>
            </a:r>
            <a:r>
              <a:rPr lang="en-US" altLang="zh-TW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kubectl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 get </a:t>
            </a:r>
            <a:r>
              <a:rPr lang="en-US" altLang="zh-TW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rc</a:t>
            </a:r>
            <a:endParaRPr lang="en-US" altLang="zh-TW" dirty="0" smtClean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endParaRPr lang="en-US" altLang="zh-TW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endParaRPr lang="en-US" altLang="zh-TW" dirty="0" smtClean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altLang="zh-TW" dirty="0" smtClean="0">
                <a:latin typeface="Source Code Pro" panose="020B0509030403020204" pitchFamily="49" charset="0"/>
              </a:rPr>
              <a:t>$ </a:t>
            </a:r>
            <a:r>
              <a:rPr lang="en-US" altLang="zh-TW" dirty="0" err="1">
                <a:latin typeface="Source Code Pro" panose="020B0509030403020204" pitchFamily="49" charset="0"/>
              </a:rPr>
              <a:t>kubectl</a:t>
            </a:r>
            <a:r>
              <a:rPr lang="en-US" altLang="zh-TW" dirty="0">
                <a:latin typeface="Source Code Pro" panose="020B0509030403020204" pitchFamily="49" charset="0"/>
              </a:rPr>
              <a:t> get pods</a:t>
            </a:r>
            <a:endParaRPr lang="zh-TW" altLang="en-US" dirty="0">
              <a:latin typeface="Source Code Pro" panose="020B0509030403020204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92200" y="230693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>
                <a:latin typeface="Source Code Pro" panose="020B0509030403020204" pitchFamily="49" charset="0"/>
              </a:rPr>
              <a:t>[root@master ~]# kubectl get rc</a:t>
            </a:r>
          </a:p>
          <a:p>
            <a:r>
              <a:rPr lang="zh-TW" altLang="en-US" dirty="0">
                <a:latin typeface="Source Code Pro" panose="020B0509030403020204" pitchFamily="49" charset="0"/>
              </a:rPr>
              <a:t>NAME    DESIRED   CURRENT   READY   AGE</a:t>
            </a:r>
          </a:p>
          <a:p>
            <a:r>
              <a:rPr lang="zh-TW" altLang="en-US" dirty="0">
                <a:latin typeface="Source Code Pro" panose="020B0509030403020204" pitchFamily="49" charset="0"/>
              </a:rPr>
              <a:t>kubia   3         3         3       18m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92200" y="4114800"/>
            <a:ext cx="666400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altLang="zh-TW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root@master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 ~]# </a:t>
            </a:r>
            <a:r>
              <a:rPr lang="en-US" altLang="zh-TW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kubectl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 get pods</a:t>
            </a:r>
          </a:p>
          <a:p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NAME          READY   STATUS    RESTARTS   AGE</a:t>
            </a:r>
          </a:p>
          <a:p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kubia-2ff4f   1/1     Running   0          106s</a:t>
            </a:r>
          </a:p>
          <a:p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kubia-44z8w   1/1     Running   0          106s</a:t>
            </a:r>
          </a:p>
          <a:p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kubia-9m78k   1/1     Running   0          19m</a:t>
            </a:r>
            <a:endParaRPr lang="zh-TW" altLang="en-US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9443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測試是否</a:t>
            </a:r>
            <a:r>
              <a:rPr lang="zh-TW" altLang="en-US" dirty="0"/>
              <a:t>實踐負載</a:t>
            </a:r>
            <a:r>
              <a:rPr lang="zh-TW" altLang="en-US" dirty="0" smtClean="0"/>
              <a:t>均衡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(</a:t>
            </a:r>
            <a:r>
              <a:rPr lang="zh-TW" altLang="en-US" dirty="0"/>
              <a:t>重複使用</a:t>
            </a:r>
            <a:r>
              <a:rPr lang="en-US" altLang="zh-TW" dirty="0"/>
              <a:t>Web</a:t>
            </a:r>
            <a:r>
              <a:rPr lang="zh-TW" altLang="en-US" dirty="0"/>
              <a:t>服務</a:t>
            </a:r>
            <a:r>
              <a:rPr lang="en-US" altLang="zh-TW" dirty="0"/>
              <a:t>4</a:t>
            </a:r>
            <a:r>
              <a:rPr lang="zh-TW" altLang="en-US" dirty="0"/>
              <a:t>次以上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命中不同的</a:t>
            </a:r>
            <a:r>
              <a:rPr lang="en-US" altLang="zh-TW" dirty="0" smtClean="0"/>
              <a:t>pods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03300" y="2705100"/>
            <a:ext cx="84455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altLang="zh-TW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root@master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 ~]# curl 10.102.113.63:8080</a:t>
            </a:r>
          </a:p>
          <a:p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You've hit kubia-2ff4f</a:t>
            </a:r>
          </a:p>
          <a:p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altLang="zh-TW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root@master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 ~]# curl 10.102.113.63:8080</a:t>
            </a:r>
          </a:p>
          <a:p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You've hit kubia-9m78k</a:t>
            </a:r>
          </a:p>
          <a:p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altLang="zh-TW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root@master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 ~]# curl 10.102.113.63:8080</a:t>
            </a:r>
          </a:p>
          <a:p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You've hit kubia-9m78k</a:t>
            </a:r>
          </a:p>
          <a:p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altLang="zh-TW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root@master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 ~]# curl 10.102.113.63:8080</a:t>
            </a:r>
          </a:p>
          <a:p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You've hit kubia-44z8w</a:t>
            </a:r>
          </a:p>
          <a:p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altLang="zh-TW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root@master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 ~]# curl 10.102.113.63:8080</a:t>
            </a:r>
          </a:p>
          <a:p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You've hit kubia-9m78k</a:t>
            </a:r>
            <a:endParaRPr lang="zh-TW" altLang="en-US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22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查看應用運行在哪個節點上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Source Code Pro" panose="020B0509030403020204" pitchFamily="49" charset="0"/>
              </a:rPr>
              <a:t>列出</a:t>
            </a:r>
            <a:r>
              <a:rPr lang="en-US" altLang="zh-TW" dirty="0">
                <a:latin typeface="Source Code Pro" panose="020B0509030403020204" pitchFamily="49" charset="0"/>
              </a:rPr>
              <a:t>pod</a:t>
            </a:r>
            <a:r>
              <a:rPr lang="zh-TW" altLang="en-US" dirty="0">
                <a:latin typeface="Source Code Pro" panose="020B0509030403020204" pitchFamily="49" charset="0"/>
              </a:rPr>
              <a:t>時顯示</a:t>
            </a:r>
            <a:r>
              <a:rPr lang="en-US" altLang="zh-TW" dirty="0">
                <a:latin typeface="Source Code Pro" panose="020B0509030403020204" pitchFamily="49" charset="0"/>
              </a:rPr>
              <a:t>pod IP</a:t>
            </a:r>
            <a:r>
              <a:rPr lang="zh-TW" altLang="en-US" dirty="0">
                <a:latin typeface="Source Code Pro" panose="020B0509030403020204" pitchFamily="49" charset="0"/>
              </a:rPr>
              <a:t>位址和</a:t>
            </a:r>
            <a:r>
              <a:rPr lang="en-US" altLang="zh-TW" dirty="0">
                <a:latin typeface="Source Code Pro" panose="020B0509030403020204" pitchFamily="49" charset="0"/>
              </a:rPr>
              <a:t>pod</a:t>
            </a:r>
            <a:r>
              <a:rPr lang="zh-TW" altLang="en-US" dirty="0" smtClean="0">
                <a:latin typeface="Source Code Pro" panose="020B0509030403020204" pitchFamily="49" charset="0"/>
              </a:rPr>
              <a:t>節點</a:t>
            </a:r>
            <a:endParaRPr lang="en-US" altLang="zh-TW" dirty="0" smtClean="0">
              <a:latin typeface="Source Code Pro" panose="020B0509030403020204" pitchFamily="49" charset="0"/>
            </a:endParaRPr>
          </a:p>
          <a:p>
            <a:r>
              <a:rPr lang="en-US" altLang="zh-TW" dirty="0">
                <a:latin typeface="Source Code Pro" panose="020B0509030403020204" pitchFamily="49" charset="0"/>
              </a:rPr>
              <a:t>$ </a:t>
            </a:r>
            <a:r>
              <a:rPr lang="en-US" altLang="zh-TW" dirty="0" err="1">
                <a:latin typeface="Source Code Pro" panose="020B0509030403020204" pitchFamily="49" charset="0"/>
              </a:rPr>
              <a:t>kubectl</a:t>
            </a:r>
            <a:r>
              <a:rPr lang="en-US" altLang="zh-TW" dirty="0">
                <a:latin typeface="Source Code Pro" panose="020B0509030403020204" pitchFamily="49" charset="0"/>
              </a:rPr>
              <a:t> get pods -o </a:t>
            </a:r>
            <a:r>
              <a:rPr lang="en-US" altLang="zh-TW" dirty="0" smtClean="0">
                <a:latin typeface="Source Code Pro" panose="020B0509030403020204" pitchFamily="49" charset="0"/>
              </a:rPr>
              <a:t>wide</a:t>
            </a:r>
          </a:p>
          <a:p>
            <a:endParaRPr lang="zh-TW" altLang="en-US" dirty="0">
              <a:latin typeface="Source Code Pro" panose="020B0509030403020204" pitchFamily="49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77800" y="3136900"/>
            <a:ext cx="1156919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altLang="zh-TW" sz="1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root@master</a:t>
            </a:r>
            <a:r>
              <a:rPr lang="en-US" altLang="zh-TW" sz="1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~]# </a:t>
            </a:r>
            <a:r>
              <a:rPr lang="en-US" altLang="zh-TW" sz="1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kubectl</a:t>
            </a:r>
            <a:r>
              <a:rPr lang="en-US" altLang="zh-TW" sz="1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get pods -o wide</a:t>
            </a:r>
          </a:p>
          <a:p>
            <a:r>
              <a:rPr lang="en-US" altLang="zh-TW" sz="1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NAME          READY   STATUS    RESTARTS   AGE     IP          NODE        NOMINATED NODE   READINESS GATES</a:t>
            </a:r>
          </a:p>
          <a:p>
            <a:r>
              <a:rPr lang="en-US" altLang="zh-TW" sz="1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kubia-2ff4f   1/1     Running   0          4m6s    10.46.0.2   node2.k8s   &lt;none&gt;           &lt;none&gt;</a:t>
            </a:r>
          </a:p>
          <a:p>
            <a:r>
              <a:rPr lang="en-US" altLang="zh-TW" sz="1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kubia-44z8w   1/1     Running   0          7m40s   10.32.0.3   node1.k8s   &lt;none&gt;           &lt;none&gt;</a:t>
            </a:r>
          </a:p>
          <a:p>
            <a:r>
              <a:rPr lang="en-US" altLang="zh-TW" sz="1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kubia-9m78k   1/1     Running   0          4m6s    10.46.0.3   node2.k8s   &lt;none&gt;           &lt;none&gt;</a:t>
            </a:r>
            <a:endParaRPr lang="zh-TW" altLang="en-US" sz="1400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097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使用</a:t>
            </a:r>
            <a:r>
              <a:rPr lang="en-US" altLang="zh-TW" dirty="0" err="1"/>
              <a:t>kubectl</a:t>
            </a:r>
            <a:r>
              <a:rPr lang="en-US" altLang="zh-TW" dirty="0"/>
              <a:t> describe </a:t>
            </a:r>
            <a:r>
              <a:rPr lang="zh-TW" altLang="en-US" dirty="0"/>
              <a:t>查看</a:t>
            </a:r>
            <a:r>
              <a:rPr lang="en-US" altLang="zh-TW" dirty="0"/>
              <a:t>pod</a:t>
            </a:r>
            <a:r>
              <a:rPr lang="zh-TW" altLang="en-US" dirty="0"/>
              <a:t>的其他細節</a:t>
            </a:r>
          </a:p>
          <a:p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$ </a:t>
            </a:r>
            <a:r>
              <a:rPr lang="en-US" altLang="zh-TW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kubectl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 describe pod kubia-2ff4f</a:t>
            </a:r>
            <a:endParaRPr lang="zh-TW" altLang="en-US" dirty="0">
              <a:latin typeface="Source Code Pro" panose="020B0509030403020204" pitchFamily="49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838200" y="2945309"/>
            <a:ext cx="12364282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altLang="zh-TW" sz="12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root@master</a:t>
            </a:r>
            <a:r>
              <a:rPr lang="en-US" altLang="zh-TW" sz="1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~]# </a:t>
            </a:r>
            <a:r>
              <a:rPr lang="en-US" altLang="zh-TW" sz="12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kubectl</a:t>
            </a:r>
            <a:r>
              <a:rPr lang="en-US" altLang="zh-TW" sz="1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describe pod kubia-2ff4f</a:t>
            </a:r>
          </a:p>
          <a:p>
            <a:r>
              <a:rPr lang="en-US" altLang="zh-TW" sz="1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Name:               kubia-2ff4f</a:t>
            </a:r>
          </a:p>
          <a:p>
            <a:r>
              <a:rPr lang="en-US" altLang="zh-TW" sz="1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Namespace:          default</a:t>
            </a:r>
          </a:p>
          <a:p>
            <a:r>
              <a:rPr lang="en-US" altLang="zh-TW" sz="1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Priority:           0</a:t>
            </a:r>
          </a:p>
          <a:p>
            <a:r>
              <a:rPr lang="en-US" altLang="zh-TW" sz="12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PriorityClassName</a:t>
            </a:r>
            <a:r>
              <a:rPr lang="en-US" altLang="zh-TW" sz="1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:  &lt;none&gt;</a:t>
            </a:r>
          </a:p>
          <a:p>
            <a:r>
              <a:rPr lang="en-US" altLang="zh-TW" sz="1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Node:               </a:t>
            </a:r>
            <a:r>
              <a:rPr lang="en-US" altLang="zh-TW" sz="12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node2.k8s/192.168.1.140</a:t>
            </a:r>
            <a:endParaRPr lang="en-US" altLang="zh-TW" sz="12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altLang="zh-TW" sz="1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Start Time:         Sun, 21 Apr 2019 00:59:28 -0400</a:t>
            </a:r>
          </a:p>
          <a:p>
            <a:r>
              <a:rPr lang="en-US" altLang="zh-TW" sz="1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Labels:             run=</a:t>
            </a:r>
            <a:r>
              <a:rPr lang="en-US" altLang="zh-TW" sz="12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kubia</a:t>
            </a:r>
            <a:endParaRPr lang="en-US" altLang="zh-TW" sz="12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altLang="zh-TW" sz="1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Annotations:        &lt;none&gt;</a:t>
            </a:r>
          </a:p>
          <a:p>
            <a:r>
              <a:rPr lang="en-US" altLang="zh-TW" sz="1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Status:             Running</a:t>
            </a:r>
          </a:p>
          <a:p>
            <a:r>
              <a:rPr lang="en-US" altLang="zh-TW" sz="1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IP</a:t>
            </a:r>
            <a:r>
              <a:rPr lang="en-US" altLang="zh-TW" sz="1200">
                <a:latin typeface="Source Code Pro" panose="020B0509030403020204" pitchFamily="49" charset="0"/>
                <a:ea typeface="Source Code Pro" panose="020B0509030403020204" pitchFamily="49" charset="0"/>
              </a:rPr>
              <a:t>:                 </a:t>
            </a:r>
            <a:r>
              <a:rPr lang="en-US" altLang="zh-TW" sz="120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10.46.0.2</a:t>
            </a:r>
            <a:endParaRPr lang="en-US" altLang="zh-TW" sz="12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altLang="zh-TW" sz="1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Controlled By:      </a:t>
            </a:r>
            <a:r>
              <a:rPr lang="en-US" altLang="zh-TW" sz="12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ReplicationController</a:t>
            </a:r>
            <a:r>
              <a:rPr lang="en-US" altLang="zh-TW" sz="1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/</a:t>
            </a:r>
            <a:r>
              <a:rPr lang="en-US" altLang="zh-TW" sz="12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kubia</a:t>
            </a:r>
            <a:endParaRPr lang="en-US" altLang="zh-TW" sz="12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altLang="zh-TW" sz="1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Containers:</a:t>
            </a:r>
          </a:p>
          <a:p>
            <a:r>
              <a:rPr lang="en-US" altLang="zh-TW" sz="1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altLang="zh-TW" sz="12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kubia</a:t>
            </a:r>
            <a:r>
              <a:rPr lang="en-US" altLang="zh-TW" sz="1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</a:p>
          <a:p>
            <a:r>
              <a:rPr lang="en-US" altLang="zh-TW" sz="1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Container ID:   docker://1217365ab083cf1ee9d276ca9a1c8b493bc26ed0a7ffab2c7e657875a1fbf36c</a:t>
            </a:r>
          </a:p>
          <a:p>
            <a:r>
              <a:rPr lang="en-US" altLang="zh-TW" sz="1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Image:          </a:t>
            </a:r>
            <a:r>
              <a:rPr lang="en-US" altLang="zh-TW" sz="12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luksa</a:t>
            </a:r>
            <a:r>
              <a:rPr lang="en-US" altLang="zh-TW" sz="1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/</a:t>
            </a:r>
            <a:r>
              <a:rPr lang="en-US" altLang="zh-TW" sz="12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kubia</a:t>
            </a:r>
            <a:endParaRPr lang="en-US" altLang="zh-TW" sz="12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altLang="zh-TW" sz="1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Image ID:       </a:t>
            </a:r>
            <a:r>
              <a:rPr lang="en-US" altLang="zh-TW" sz="12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docker-pullable</a:t>
            </a:r>
            <a:r>
              <a:rPr lang="en-US" altLang="zh-TW" sz="1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://docker.io/</a:t>
            </a:r>
            <a:r>
              <a:rPr lang="en-US" altLang="zh-TW" sz="12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luksa</a:t>
            </a:r>
            <a:r>
              <a:rPr lang="en-US" altLang="zh-TW" sz="1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/kubia@sha256:3f28e304dc0f63dc30f273a4202096f0fa0d08510bd2ee7e1032ce600616de24</a:t>
            </a:r>
            <a:endParaRPr lang="zh-TW" altLang="en-US" sz="1200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8331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effectLst/>
              </a:rPr>
              <a:t>學習目標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effectLst/>
              </a:rPr>
              <a:t>本章的學習目標包括了解以下內容：</a:t>
            </a:r>
            <a:endParaRPr lang="en-US" altLang="zh-TW" dirty="0" smtClean="0">
              <a:effectLst/>
            </a:endParaRPr>
          </a:p>
          <a:p>
            <a:r>
              <a:rPr lang="zh-TW" altLang="en-US" dirty="0" smtClean="0"/>
              <a:t>建立</a:t>
            </a:r>
            <a:r>
              <a:rPr lang="en-US" altLang="zh-TW" dirty="0" smtClean="0"/>
              <a:t>Kubernetes</a:t>
            </a:r>
            <a:r>
              <a:rPr lang="zh-TW" altLang="en-US" dirty="0" smtClean="0"/>
              <a:t>集群</a:t>
            </a:r>
            <a:endParaRPr lang="en-US" altLang="zh-TW" dirty="0" smtClean="0"/>
          </a:p>
          <a:p>
            <a:r>
              <a:rPr lang="zh-TW" altLang="en-US" dirty="0" smtClean="0"/>
              <a:t>部署</a:t>
            </a:r>
            <a:r>
              <a:rPr lang="en-US" altLang="zh-TW" dirty="0" smtClean="0"/>
              <a:t>Node.js</a:t>
            </a:r>
            <a:r>
              <a:rPr lang="zh-TW" altLang="en-US" dirty="0" smtClean="0"/>
              <a:t>應用</a:t>
            </a:r>
            <a:endParaRPr lang="en-US" altLang="zh-TW" dirty="0" smtClean="0"/>
          </a:p>
          <a:p>
            <a:r>
              <a:rPr lang="zh-TW" altLang="en-US" dirty="0" smtClean="0"/>
              <a:t>列出</a:t>
            </a:r>
            <a:r>
              <a:rPr lang="en-US" altLang="zh-TW" dirty="0" smtClean="0"/>
              <a:t>pod</a:t>
            </a:r>
          </a:p>
          <a:p>
            <a:r>
              <a:rPr lang="zh-TW" altLang="en-US" dirty="0" smtClean="0"/>
              <a:t>創建服務並訪問</a:t>
            </a:r>
            <a:r>
              <a:rPr lang="en-US" altLang="zh-TW" dirty="0" smtClean="0"/>
              <a:t>Web</a:t>
            </a:r>
            <a:r>
              <a:rPr lang="zh-TW" altLang="en-US" dirty="0" smtClean="0"/>
              <a:t>應用</a:t>
            </a:r>
            <a:endParaRPr lang="en-US" altLang="zh-TW" dirty="0" smtClean="0"/>
          </a:p>
          <a:p>
            <a:r>
              <a:rPr lang="zh-TW" altLang="en-US" dirty="0" smtClean="0"/>
              <a:t>水平伸縮應用與負載均衡</a:t>
            </a:r>
            <a:endParaRPr lang="en-US" altLang="zh-TW" dirty="0" smtClean="0"/>
          </a:p>
          <a:p>
            <a:r>
              <a:rPr lang="zh-TW" altLang="en-US" dirty="0" smtClean="0"/>
              <a:t>查看</a:t>
            </a:r>
            <a:r>
              <a:rPr lang="en-US" altLang="zh-TW" dirty="0" smtClean="0"/>
              <a:t>pod</a:t>
            </a:r>
            <a:r>
              <a:rPr lang="zh-TW" altLang="en-US" dirty="0" smtClean="0"/>
              <a:t>細節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>
              <a:effectLst/>
            </a:endParaRPr>
          </a:p>
          <a:p>
            <a:endParaRPr lang="en-US" altLang="zh-TW" dirty="0" smtClean="0">
              <a:effectLst/>
            </a:endParaRPr>
          </a:p>
          <a:p>
            <a:endParaRPr lang="zh-TW" altLang="en-US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9822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創建</a:t>
            </a:r>
            <a:r>
              <a:rPr lang="en-US" altLang="zh-TW" dirty="0" smtClean="0"/>
              <a:t>Kubernetes</a:t>
            </a:r>
            <a:r>
              <a:rPr lang="zh-TW" altLang="en-US" dirty="0" smtClean="0"/>
              <a:t>群集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hlinkClick r:id="rId2"/>
              </a:rPr>
              <a:t>http://120.114.131.239/video/cc1072/cc_kubernetes-kubeadmin.mp4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82925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運行第一個</a:t>
            </a:r>
            <a:r>
              <a:rPr lang="zh-TW" altLang="en-US" dirty="0" smtClean="0"/>
              <a:t>應用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TW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$ </a:t>
            </a:r>
            <a:r>
              <a:rPr lang="en-US" altLang="zh-TW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kubectl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 run </a:t>
            </a:r>
            <a:r>
              <a:rPr lang="en-US" altLang="zh-TW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kubia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 --image=</a:t>
            </a:r>
            <a:r>
              <a:rPr lang="en-US" altLang="zh-TW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luksa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/</a:t>
            </a:r>
            <a:r>
              <a:rPr lang="en-US" altLang="zh-TW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kubia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 --port=8080 --</a:t>
            </a:r>
            <a:r>
              <a:rPr lang="en-US" altLang="zh-TW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generator=run/v1</a:t>
            </a:r>
          </a:p>
          <a:p>
            <a:r>
              <a:rPr lang="zh-TW" altLang="en-US" dirty="0">
                <a:latin typeface="Source Code Pro" panose="020B0509030403020204" pitchFamily="49" charset="0"/>
              </a:rPr>
              <a:t>其中，</a:t>
            </a:r>
            <a:r>
              <a:rPr lang="en-US" altLang="zh-TW" dirty="0">
                <a:latin typeface="Source Code Pro" panose="020B0509030403020204" pitchFamily="49" charset="0"/>
              </a:rPr>
              <a:t>--</a:t>
            </a:r>
            <a:r>
              <a:rPr lang="en-US" altLang="zh-TW" dirty="0" smtClean="0">
                <a:latin typeface="Source Code Pro" panose="020B0509030403020204" pitchFamily="49" charset="0"/>
              </a:rPr>
              <a:t>generator=run/v1</a:t>
            </a:r>
            <a:r>
              <a:rPr lang="zh-TW" altLang="en-US" dirty="0">
                <a:latin typeface="Source Code Pro" panose="020B0509030403020204" pitchFamily="49" charset="0"/>
              </a:rPr>
              <a:t>是讓</a:t>
            </a:r>
            <a:r>
              <a:rPr lang="en-US" altLang="zh-TW" dirty="0">
                <a:latin typeface="Source Code Pro" panose="020B0509030403020204" pitchFamily="49" charset="0"/>
              </a:rPr>
              <a:t>Kubernetes</a:t>
            </a:r>
            <a:r>
              <a:rPr lang="zh-TW" altLang="en-US" dirty="0">
                <a:latin typeface="Source Code Pro" panose="020B0509030403020204" pitchFamily="49" charset="0"/>
              </a:rPr>
              <a:t>創建一個</a:t>
            </a:r>
            <a:r>
              <a:rPr lang="en-US" altLang="zh-TW" dirty="0" err="1">
                <a:latin typeface="Source Code Pro" panose="020B0509030403020204" pitchFamily="49" charset="0"/>
              </a:rPr>
              <a:t>ReplicationController</a:t>
            </a:r>
            <a:r>
              <a:rPr lang="zh-TW" altLang="en-US" dirty="0" smtClean="0">
                <a:latin typeface="Source Code Pro" panose="020B0509030403020204" pitchFamily="49" charset="0"/>
              </a:rPr>
              <a:t>，而</a:t>
            </a:r>
            <a:r>
              <a:rPr lang="zh-TW" altLang="en-US" dirty="0">
                <a:latin typeface="Source Code Pro" panose="020B0509030403020204" pitchFamily="49" charset="0"/>
              </a:rPr>
              <a:t>不是預設的</a:t>
            </a:r>
            <a:r>
              <a:rPr lang="en-US" altLang="zh-TW" dirty="0">
                <a:latin typeface="Source Code Pro" panose="020B0509030403020204" pitchFamily="49" charset="0"/>
              </a:rPr>
              <a:t>Deployment</a:t>
            </a:r>
            <a:endParaRPr lang="zh-TW" altLang="en-US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617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列出</a:t>
            </a:r>
            <a:r>
              <a:rPr lang="en-US" altLang="zh-TW" smtClean="0"/>
              <a:t>pod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01675"/>
          </a:xfrm>
        </p:spPr>
        <p:txBody>
          <a:bodyPr/>
          <a:lstStyle/>
          <a:p>
            <a:r>
              <a:rPr lang="en-US" altLang="zh-TW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$ </a:t>
            </a:r>
            <a:r>
              <a:rPr lang="en-US" altLang="zh-TW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kubectl</a:t>
            </a:r>
            <a:r>
              <a:rPr lang="en-US" altLang="zh-TW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get pods</a:t>
            </a:r>
            <a:endParaRPr lang="zh-TW" altLang="en-US" dirty="0">
              <a:latin typeface="Source Code Pro" panose="020B0509030403020204" pitchFamily="49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066800" y="2662237"/>
            <a:ext cx="9525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altLang="zh-TW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root@master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 ~]# </a:t>
            </a:r>
            <a:r>
              <a:rPr lang="en-US" altLang="zh-TW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kubectl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 get pods</a:t>
            </a:r>
          </a:p>
          <a:p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NAME          READY   STATUS              RESTARTS   AGE</a:t>
            </a:r>
          </a:p>
          <a:p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kubia-9m78k   0/1     </a:t>
            </a:r>
            <a:r>
              <a:rPr lang="en-US" altLang="zh-TW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ContainerCreating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0          2m12s</a:t>
            </a:r>
          </a:p>
          <a:p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altLang="zh-TW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root@master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 ~]# </a:t>
            </a:r>
            <a:r>
              <a:rPr lang="en-US" altLang="zh-TW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kubectl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 get pods</a:t>
            </a:r>
          </a:p>
          <a:p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NAME          READY   STATUS    RESTARTS   AGE</a:t>
            </a:r>
          </a:p>
          <a:p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kubia-9m78k   1/1     Running   0          6m</a:t>
            </a:r>
            <a:endParaRPr lang="zh-TW" altLang="en-US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783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訪問</a:t>
            </a:r>
            <a:r>
              <a:rPr lang="en-US" altLang="zh-TW" dirty="0"/>
              <a:t>Web</a:t>
            </a:r>
            <a:r>
              <a:rPr lang="zh-TW" altLang="en-US" dirty="0"/>
              <a:t>應用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創建一個服務實例</a:t>
            </a:r>
            <a:endParaRPr lang="en-US" altLang="zh-TW" dirty="0" smtClean="0"/>
          </a:p>
          <a:p>
            <a:r>
              <a:rPr lang="en-US" altLang="zh-TW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kubectl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 expose </a:t>
            </a:r>
            <a:r>
              <a:rPr lang="en-US" altLang="zh-TW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rc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altLang="zh-TW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kubia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 --</a:t>
            </a:r>
            <a:r>
              <a:rPr lang="en-US" altLang="zh-TW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type=</a:t>
            </a:r>
            <a:r>
              <a:rPr lang="en-US" altLang="zh-TW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NodePort</a:t>
            </a:r>
            <a:r>
              <a:rPr lang="en-US" altLang="zh-TW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--name </a:t>
            </a:r>
            <a:r>
              <a:rPr lang="en-US" altLang="zh-TW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kubia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-http</a:t>
            </a:r>
          </a:p>
          <a:p>
            <a:endParaRPr lang="en-US" altLang="zh-TW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altLang="zh-TW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$ </a:t>
            </a:r>
            <a:r>
              <a:rPr lang="en-US" altLang="zh-TW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kubectl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 expose </a:t>
            </a:r>
            <a:r>
              <a:rPr lang="en-US" altLang="zh-TW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rc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altLang="zh-TW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kubia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 --type=</a:t>
            </a:r>
            <a:r>
              <a:rPr lang="en-US" altLang="zh-TW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LoadBalancer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 --name </a:t>
            </a:r>
            <a:r>
              <a:rPr lang="en-US" altLang="zh-TW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kubia</a:t>
            </a:r>
            <a:r>
              <a:rPr lang="en-US" altLang="zh-TW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-http</a:t>
            </a:r>
          </a:p>
          <a:p>
            <a:endParaRPr lang="en-US" altLang="zh-TW" dirty="0" smtClean="0">
              <a:latin typeface="Source Code Pro" panose="020B0509030403020204" pitchFamily="49" charset="0"/>
            </a:endParaRPr>
          </a:p>
          <a:p>
            <a:endParaRPr lang="en-US" altLang="zh-TW" dirty="0">
              <a:latin typeface="Source Code Pro" panose="020B0509030403020204" pitchFamily="49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982795" y="4751963"/>
            <a:ext cx="109376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altLang="zh-TW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root@master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 ~]# </a:t>
            </a:r>
            <a:r>
              <a:rPr lang="en-US" altLang="zh-TW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kubectl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 expose </a:t>
            </a:r>
            <a:r>
              <a:rPr lang="en-US" altLang="zh-TW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rc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altLang="zh-TW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kubia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 --type=</a:t>
            </a:r>
            <a:r>
              <a:rPr lang="en-US" altLang="zh-TW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LoadBalancer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 --name </a:t>
            </a:r>
            <a:r>
              <a:rPr lang="en-US" altLang="zh-TW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kubia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-http</a:t>
            </a:r>
          </a:p>
          <a:p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service/</a:t>
            </a:r>
            <a:r>
              <a:rPr lang="en-US" altLang="zh-TW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kubia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-http exposed</a:t>
            </a:r>
            <a:endParaRPr lang="zh-TW" altLang="en-US" dirty="0">
              <a:latin typeface="Source Code Pro" panose="020B0509030403020204" pitchFamily="49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929171" y="5873800"/>
            <a:ext cx="10630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除了使用 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kubectl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expose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之外，也可以使用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service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配置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文件創建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Service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138316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Source Code Pro" panose="020B0509030403020204" pitchFamily="49" charset="0"/>
              </a:rPr>
              <a:t>列出</a:t>
            </a:r>
            <a:r>
              <a:rPr lang="zh-TW" altLang="en-US" dirty="0" smtClean="0">
                <a:latin typeface="Source Code Pro" panose="020B0509030403020204" pitchFamily="49" charset="0"/>
              </a:rPr>
              <a:t>服務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Source Code Pro" panose="020B0509030403020204" pitchFamily="49" charset="0"/>
              </a:rPr>
              <a:t>$ </a:t>
            </a:r>
            <a:r>
              <a:rPr lang="en-US" altLang="zh-TW" dirty="0" err="1">
                <a:latin typeface="Source Code Pro" panose="020B0509030403020204" pitchFamily="49" charset="0"/>
              </a:rPr>
              <a:t>kubectl</a:t>
            </a:r>
            <a:r>
              <a:rPr lang="en-US" altLang="zh-TW" dirty="0">
                <a:latin typeface="Source Code Pro" panose="020B0509030403020204" pitchFamily="49" charset="0"/>
              </a:rPr>
              <a:t> get services</a:t>
            </a:r>
          </a:p>
          <a:p>
            <a:r>
              <a:rPr lang="zh-TW" altLang="en-US" dirty="0">
                <a:latin typeface="Source Code Pro" panose="020B0509030403020204" pitchFamily="49" charset="0"/>
              </a:rPr>
              <a:t>查看服務</a:t>
            </a:r>
            <a:r>
              <a:rPr lang="en-US" altLang="zh-TW" dirty="0">
                <a:latin typeface="Source Code Pro" panose="020B0509030403020204" pitchFamily="49" charset="0"/>
              </a:rPr>
              <a:t>(svc</a:t>
            </a:r>
            <a:r>
              <a:rPr lang="zh-TW" altLang="en-US" dirty="0">
                <a:latin typeface="Source Code Pro" panose="020B0509030403020204" pitchFamily="49" charset="0"/>
              </a:rPr>
              <a:t>是</a:t>
            </a:r>
            <a:r>
              <a:rPr lang="en-US" altLang="zh-TW" dirty="0">
                <a:latin typeface="Source Code Pro" panose="020B0509030403020204" pitchFamily="49" charset="0"/>
              </a:rPr>
              <a:t>services</a:t>
            </a:r>
            <a:r>
              <a:rPr lang="zh-TW" altLang="en-US" dirty="0">
                <a:latin typeface="Source Code Pro" panose="020B0509030403020204" pitchFamily="49" charset="0"/>
              </a:rPr>
              <a:t>簡寫</a:t>
            </a:r>
            <a:r>
              <a:rPr lang="en-US" altLang="zh-TW" dirty="0">
                <a:latin typeface="Source Code Pro" panose="020B0509030403020204" pitchFamily="49" charset="0"/>
              </a:rPr>
              <a:t>)</a:t>
            </a:r>
            <a:r>
              <a:rPr lang="zh-TW" altLang="en-US" dirty="0">
                <a:latin typeface="Source Code Pro" panose="020B0509030403020204" pitchFamily="49" charset="0"/>
              </a:rPr>
              <a:t>，是否分配了外部</a:t>
            </a:r>
            <a:r>
              <a:rPr lang="en-US" altLang="zh-TW" dirty="0">
                <a:latin typeface="Source Code Pro" panose="020B0509030403020204" pitchFamily="49" charset="0"/>
              </a:rPr>
              <a:t>IP</a:t>
            </a:r>
            <a:r>
              <a:rPr lang="zh-TW" altLang="en-US" dirty="0">
                <a:latin typeface="Source Code Pro" panose="020B0509030403020204" pitchFamily="49" charset="0"/>
              </a:rPr>
              <a:t>位址</a:t>
            </a:r>
            <a:endParaRPr lang="en-US" altLang="zh-TW" dirty="0">
              <a:latin typeface="Source Code Pro" panose="020B0509030403020204" pitchFamily="49" charset="0"/>
            </a:endParaRPr>
          </a:p>
          <a:p>
            <a:pPr lvl="1"/>
            <a:r>
              <a:rPr lang="en-US" altLang="zh-TW" dirty="0" err="1">
                <a:latin typeface="Source Code Pro" panose="020B0509030403020204" pitchFamily="49" charset="0"/>
              </a:rPr>
              <a:t>Minikub</a:t>
            </a:r>
            <a:r>
              <a:rPr lang="zh-TW" altLang="en-US" dirty="0">
                <a:latin typeface="Source Code Pro" panose="020B0509030403020204" pitchFamily="49" charset="0"/>
              </a:rPr>
              <a:t>與</a:t>
            </a:r>
            <a:r>
              <a:rPr lang="en-US" altLang="zh-TW" dirty="0" err="1">
                <a:latin typeface="Source Code Pro" panose="020B0509030403020204" pitchFamily="49" charset="0"/>
              </a:rPr>
              <a:t>kubeadmin</a:t>
            </a:r>
            <a:r>
              <a:rPr lang="zh-TW" altLang="en-US" dirty="0">
                <a:latin typeface="Source Code Pro" panose="020B0509030403020204" pitchFamily="49" charset="0"/>
              </a:rPr>
              <a:t>群集無法取得外部</a:t>
            </a:r>
            <a:r>
              <a:rPr lang="en-US" altLang="zh-TW" dirty="0">
                <a:latin typeface="Source Code Pro" panose="020B0509030403020204" pitchFamily="49" charset="0"/>
              </a:rPr>
              <a:t>IP</a:t>
            </a:r>
            <a:r>
              <a:rPr lang="zh-TW" altLang="en-US" dirty="0">
                <a:latin typeface="Source Code Pro" panose="020B0509030403020204" pitchFamily="49" charset="0"/>
              </a:rPr>
              <a:t>位址</a:t>
            </a:r>
          </a:p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489337" y="3314700"/>
            <a:ext cx="1121332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altLang="zh-TW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root@master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 ~]# </a:t>
            </a:r>
            <a:r>
              <a:rPr lang="en-US" altLang="zh-TW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kubectl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 get services</a:t>
            </a:r>
          </a:p>
          <a:p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NAME         TYPE           CLUSTER-IP      EXTERNAL-IP   PORT(S)          AGE</a:t>
            </a:r>
          </a:p>
          <a:p>
            <a:r>
              <a:rPr lang="en-US" altLang="zh-TW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kubernetes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</a:t>
            </a:r>
            <a:r>
              <a:rPr lang="en-US" altLang="zh-TW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ClusterIP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10.96.0.1       &lt;none&gt;        443/TCP          47m</a:t>
            </a:r>
          </a:p>
          <a:p>
            <a:r>
              <a:rPr lang="en-US" altLang="zh-TW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kubia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-http   </a:t>
            </a:r>
            <a:r>
              <a:rPr lang="en-US" altLang="zh-TW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LoadBalancer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10.102.113.63   &lt;pending&gt;     8080:31794/TCP   32s</a:t>
            </a:r>
          </a:p>
          <a:p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altLang="zh-TW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root@master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 ~]# </a:t>
            </a:r>
            <a:r>
              <a:rPr lang="en-US" altLang="zh-TW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kubectl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 get svc</a:t>
            </a:r>
          </a:p>
          <a:p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NAME         TYPE           CLUSTER-IP      EXTERNAL-IP   PORT(S)          AGE</a:t>
            </a:r>
          </a:p>
          <a:p>
            <a:r>
              <a:rPr lang="en-US" altLang="zh-TW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kubernetes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</a:t>
            </a:r>
            <a:r>
              <a:rPr lang="en-US" altLang="zh-TW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ClusterIP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10.96.0.1       &lt;none&gt;        443/TCP          50m</a:t>
            </a:r>
          </a:p>
          <a:p>
            <a:r>
              <a:rPr lang="en-US" altLang="zh-TW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kubia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-http   </a:t>
            </a:r>
            <a:r>
              <a:rPr lang="en-US" altLang="zh-TW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LoadBalancer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10.102.113.63   &lt;pending&gt;     8080:31794/TCP   3m42s</a:t>
            </a:r>
            <a:endParaRPr lang="zh-TW" altLang="en-US" dirty="0">
              <a:latin typeface="Source Code Pro" panose="020B0509030403020204" pitchFamily="49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584200" y="5807601"/>
            <a:ext cx="113731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修補方法：</a:t>
            </a:r>
          </a:p>
          <a:p>
            <a:r>
              <a:rPr lang="en-US" altLang="zh-TW" dirty="0"/>
              <a:t>$ </a:t>
            </a:r>
            <a:r>
              <a:rPr lang="en-US" altLang="zh-TW" dirty="0" err="1"/>
              <a:t>kubectl</a:t>
            </a:r>
            <a:r>
              <a:rPr lang="en-US" altLang="zh-TW" dirty="0"/>
              <a:t> patch svc &lt;svc-name&gt; -n &lt;namespace&gt; -p '{"spec": {"type": "</a:t>
            </a:r>
            <a:r>
              <a:rPr lang="en-US" altLang="zh-TW" dirty="0" err="1"/>
              <a:t>LoadBalancer</a:t>
            </a:r>
            <a:r>
              <a:rPr lang="en-US" altLang="zh-TW" dirty="0"/>
              <a:t>", "</a:t>
            </a:r>
            <a:r>
              <a:rPr lang="en-US" altLang="zh-TW" dirty="0" err="1"/>
              <a:t>externalIPs</a:t>
            </a:r>
            <a:r>
              <a:rPr lang="en-US" altLang="zh-TW" dirty="0"/>
              <a:t>":["172.31.71.218"]}}'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75317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en-US" altLang="zh-TW" dirty="0" smtClean="0"/>
              <a:t>IP</a:t>
            </a:r>
            <a:r>
              <a:rPr lang="zh-TW" altLang="en-US" dirty="0" smtClean="0"/>
              <a:t>位址訪問服務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905000"/>
            <a:ext cx="10515600" cy="4271963"/>
          </a:xfrm>
        </p:spPr>
        <p:txBody>
          <a:bodyPr/>
          <a:lstStyle/>
          <a:p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$ curl &lt;</a:t>
            </a:r>
            <a:r>
              <a:rPr lang="zh-TW" altLang="en-US" dirty="0">
                <a:latin typeface="Source Code Pro" panose="020B0509030403020204" pitchFamily="49" charset="0"/>
              </a:rPr>
              <a:t>外部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IP</a:t>
            </a:r>
            <a:r>
              <a:rPr lang="zh-TW" altLang="en-US" dirty="0">
                <a:latin typeface="Source Code Pro" panose="020B0509030403020204" pitchFamily="49" charset="0"/>
              </a:rPr>
              <a:t>位址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&gt;:8080</a:t>
            </a:r>
            <a:endParaRPr lang="zh-TW" altLang="en-US" dirty="0">
              <a:latin typeface="Source Code Pro" panose="020B0509030403020204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79500" y="26740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>
                <a:latin typeface="Source Code Pro" panose="020B0509030403020204" pitchFamily="49" charset="0"/>
              </a:rPr>
              <a:t>[root@master ~]# curl 10.102.113.63:8080</a:t>
            </a:r>
          </a:p>
          <a:p>
            <a:r>
              <a:rPr lang="zh-TW" altLang="en-US" dirty="0">
                <a:latin typeface="Source Code Pro" panose="020B0509030403020204" pitchFamily="49" charset="0"/>
              </a:rPr>
              <a:t>You've hit kubia-9m78k</a:t>
            </a:r>
          </a:p>
        </p:txBody>
      </p:sp>
    </p:spTree>
    <p:extLst>
      <p:ext uri="{BB962C8B-B14F-4D97-AF65-F5344CB8AC3E}">
        <p14:creationId xmlns:p14="http://schemas.microsoft.com/office/powerpoint/2010/main" val="1208951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水平伸縮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先查看目前狀況</a:t>
            </a:r>
            <a:endParaRPr lang="en-US" altLang="zh-TW" dirty="0" smtClean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altLang="zh-TW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$ </a:t>
            </a:r>
            <a:r>
              <a:rPr lang="en-US" altLang="zh-TW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kubectl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 get </a:t>
            </a:r>
            <a:r>
              <a:rPr lang="en-US" altLang="zh-TW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replicationcontrollers</a:t>
            </a:r>
            <a:endParaRPr lang="en-US" altLang="zh-TW" dirty="0" smtClean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endParaRPr lang="en-US" altLang="zh-TW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endParaRPr lang="en-US" altLang="zh-TW" dirty="0" smtClean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zh-TW" altLang="en-US" dirty="0" smtClean="0">
                <a:latin typeface="Source Code Pro" panose="020B0509030403020204" pitchFamily="49" charset="0"/>
              </a:rPr>
              <a:t>增加</a:t>
            </a:r>
            <a:r>
              <a:rPr lang="zh-TW" altLang="en-US" dirty="0">
                <a:latin typeface="Source Code Pro" panose="020B0509030403020204" pitchFamily="49" charset="0"/>
              </a:rPr>
              <a:t>期望的複本</a:t>
            </a:r>
            <a:r>
              <a:rPr lang="zh-TW" altLang="en-US" dirty="0" smtClean="0">
                <a:latin typeface="Source Code Pro" panose="020B0509030403020204" pitchFamily="49" charset="0"/>
              </a:rPr>
              <a:t>數</a:t>
            </a:r>
            <a:endParaRPr lang="en-US" altLang="zh-TW" dirty="0" smtClean="0">
              <a:latin typeface="Source Code Pro" panose="020B0509030403020204" pitchFamily="49" charset="0"/>
            </a:endParaRPr>
          </a:p>
          <a:p>
            <a:r>
              <a:rPr lang="en-US" altLang="zh-TW" dirty="0">
                <a:latin typeface="Source Code Pro" panose="020B0509030403020204" pitchFamily="49" charset="0"/>
              </a:rPr>
              <a:t>$ </a:t>
            </a:r>
            <a:r>
              <a:rPr lang="en-US" altLang="zh-TW" dirty="0" err="1">
                <a:latin typeface="Source Code Pro" panose="020B0509030403020204" pitchFamily="49" charset="0"/>
              </a:rPr>
              <a:t>kubectl</a:t>
            </a:r>
            <a:r>
              <a:rPr lang="en-US" altLang="zh-TW" dirty="0">
                <a:latin typeface="Source Code Pro" panose="020B0509030403020204" pitchFamily="49" charset="0"/>
              </a:rPr>
              <a:t> scale </a:t>
            </a:r>
            <a:r>
              <a:rPr lang="en-US" altLang="zh-TW" dirty="0" err="1">
                <a:latin typeface="Source Code Pro" panose="020B0509030403020204" pitchFamily="49" charset="0"/>
              </a:rPr>
              <a:t>rc</a:t>
            </a:r>
            <a:r>
              <a:rPr lang="en-US" altLang="zh-TW" dirty="0">
                <a:latin typeface="Source Code Pro" panose="020B0509030403020204" pitchFamily="49" charset="0"/>
              </a:rPr>
              <a:t> </a:t>
            </a:r>
            <a:r>
              <a:rPr lang="en-US" altLang="zh-TW" dirty="0" err="1">
                <a:latin typeface="Source Code Pro" panose="020B0509030403020204" pitchFamily="49" charset="0"/>
              </a:rPr>
              <a:t>kubia</a:t>
            </a:r>
            <a:r>
              <a:rPr lang="en-US" altLang="zh-TW" dirty="0">
                <a:latin typeface="Source Code Pro" panose="020B0509030403020204" pitchFamily="49" charset="0"/>
              </a:rPr>
              <a:t> --replicas=3</a:t>
            </a:r>
            <a:endParaRPr lang="zh-TW" altLang="en-US" dirty="0">
              <a:latin typeface="Source Code Pro" panose="020B0509030403020204" pitchFamily="49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193800" y="2832100"/>
            <a:ext cx="72154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altLang="zh-TW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root@master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 ~]# </a:t>
            </a:r>
            <a:r>
              <a:rPr lang="en-US" altLang="zh-TW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kubectl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 get </a:t>
            </a:r>
            <a:r>
              <a:rPr lang="en-US" altLang="zh-TW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replicationcontrollers</a:t>
            </a:r>
            <a:endParaRPr lang="en-US" altLang="zh-TW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NAME    DESIRED   CURRENT   READY   AGE</a:t>
            </a:r>
          </a:p>
          <a:p>
            <a:r>
              <a:rPr lang="en-US" altLang="zh-TW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kubia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1         1         1       15m</a:t>
            </a:r>
            <a:endParaRPr lang="zh-TW" altLang="en-US" dirty="0">
              <a:latin typeface="Source Code Pro" panose="020B050903040302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66800" y="5137835"/>
            <a:ext cx="99949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Source Code Pro" panose="020B0509030403020204" pitchFamily="49" charset="0"/>
              </a:rPr>
              <a:t>[root@master ~]# kubectl scale rc kubia --replicas=3</a:t>
            </a:r>
          </a:p>
          <a:p>
            <a:r>
              <a:rPr lang="zh-TW" altLang="en-US" dirty="0">
                <a:latin typeface="Source Code Pro" panose="020B0509030403020204" pitchFamily="49" charset="0"/>
              </a:rPr>
              <a:t>replicationcontroller/kubia scaled</a:t>
            </a:r>
          </a:p>
        </p:txBody>
      </p:sp>
    </p:spTree>
    <p:extLst>
      <p:ext uri="{BB962C8B-B14F-4D97-AF65-F5344CB8AC3E}">
        <p14:creationId xmlns:p14="http://schemas.microsoft.com/office/powerpoint/2010/main" val="803717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7298</TotalTime>
  <Words>703</Words>
  <Application>Microsoft Office PowerPoint</Application>
  <PresentationFormat>寬螢幕</PresentationFormat>
  <Paragraphs>116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0" baseType="lpstr">
      <vt:lpstr>微軟正黑體</vt:lpstr>
      <vt:lpstr>新細明體</vt:lpstr>
      <vt:lpstr>Arial</vt:lpstr>
      <vt:lpstr>Calibri</vt:lpstr>
      <vt:lpstr>Source Code Pro</vt:lpstr>
      <vt:lpstr>Source Serif Pro</vt:lpstr>
      <vt:lpstr>Office 佈景主題</vt:lpstr>
      <vt:lpstr>第6章 在Kubernetes中運行第一個應用</vt:lpstr>
      <vt:lpstr>學習目標</vt:lpstr>
      <vt:lpstr>創建Kubernetes群集</vt:lpstr>
      <vt:lpstr>運行第一個應用</vt:lpstr>
      <vt:lpstr>列出pod</vt:lpstr>
      <vt:lpstr>訪問Web應用</vt:lpstr>
      <vt:lpstr>列出服務</vt:lpstr>
      <vt:lpstr>使用IP位址訪問服務</vt:lpstr>
      <vt:lpstr>水平伸縮</vt:lpstr>
      <vt:lpstr>查看擴容結果</vt:lpstr>
      <vt:lpstr>測試是否實踐負載均衡 (重複使用Web服務4次以上)</vt:lpstr>
      <vt:lpstr>查看應用運行在哪個節點上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Chin-Tsai Lin</dc:creator>
  <cp:lastModifiedBy>Chin-Tsai Lin</cp:lastModifiedBy>
  <cp:revision>425</cp:revision>
  <dcterms:created xsi:type="dcterms:W3CDTF">2018-09-25T13:34:55Z</dcterms:created>
  <dcterms:modified xsi:type="dcterms:W3CDTF">2019-04-21T12:40:21Z</dcterms:modified>
</cp:coreProperties>
</file>