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774-8117-461D-89C2-D248B7084FAF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3AD6-3987-41B2-937A-EE13AC358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01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774-8117-461D-89C2-D248B7084FAF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3AD6-3987-41B2-937A-EE13AC358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4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774-8117-461D-89C2-D248B7084FAF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3AD6-3987-41B2-937A-EE13AC358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82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774-8117-461D-89C2-D248B7084FAF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3AD6-3987-41B2-937A-EE13AC358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72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774-8117-461D-89C2-D248B7084FAF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3AD6-3987-41B2-937A-EE13AC358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20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774-8117-461D-89C2-D248B7084FAF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3AD6-3987-41B2-937A-EE13AC358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32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774-8117-461D-89C2-D248B7084FAF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3AD6-3987-41B2-937A-EE13AC358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17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774-8117-461D-89C2-D248B7084FAF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3AD6-3987-41B2-937A-EE13AC358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20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774-8117-461D-89C2-D248B7084FAF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3AD6-3987-41B2-937A-EE13AC358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41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774-8117-461D-89C2-D248B7084FAF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3AD6-3987-41B2-937A-EE13AC358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2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774-8117-461D-89C2-D248B7084FAF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3AD6-3987-41B2-937A-EE13AC358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96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3C774-8117-461D-89C2-D248B7084FAF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B3AD6-3987-41B2-937A-EE13AC358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51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1485" y="24752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8000" dirty="0" err="1" smtClean="0">
                <a:ea typeface="微軟正黑體" panose="020B0604030504040204" pitchFamily="34" charset="-120"/>
              </a:rPr>
              <a:t>Xampp</a:t>
            </a:r>
            <a:r>
              <a:rPr lang="zh-TW" altLang="en-US" sz="8000" dirty="0" smtClean="0">
                <a:ea typeface="微軟正黑體" panose="020B0604030504040204" pitchFamily="34" charset="-120"/>
              </a:rPr>
              <a:t>安裝</a:t>
            </a:r>
            <a:endParaRPr lang="zh-TW" altLang="en-US" sz="80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508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206" y="1582456"/>
            <a:ext cx="4744112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4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128" y="1953133"/>
            <a:ext cx="4791744" cy="4096322"/>
          </a:xfrm>
        </p:spPr>
      </p:pic>
    </p:spTree>
    <p:extLst>
      <p:ext uri="{BB962C8B-B14F-4D97-AF65-F5344CB8AC3E}">
        <p14:creationId xmlns:p14="http://schemas.microsoft.com/office/powerpoint/2010/main" val="14642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330" y="1982833"/>
            <a:ext cx="4820323" cy="4048690"/>
          </a:xfrm>
        </p:spPr>
      </p:pic>
    </p:spTree>
    <p:extLst>
      <p:ext uri="{BB962C8B-B14F-4D97-AF65-F5344CB8AC3E}">
        <p14:creationId xmlns:p14="http://schemas.microsoft.com/office/powerpoint/2010/main" val="317554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181" y="1962659"/>
            <a:ext cx="4753638" cy="4077269"/>
          </a:xfrm>
        </p:spPr>
      </p:pic>
    </p:spTree>
    <p:extLst>
      <p:ext uri="{BB962C8B-B14F-4D97-AF65-F5344CB8AC3E}">
        <p14:creationId xmlns:p14="http://schemas.microsoft.com/office/powerpoint/2010/main" val="174046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417" y="1996001"/>
            <a:ext cx="4763165" cy="4010585"/>
          </a:xfrm>
        </p:spPr>
      </p:pic>
    </p:spTree>
    <p:extLst>
      <p:ext uri="{BB962C8B-B14F-4D97-AF65-F5344CB8AC3E}">
        <p14:creationId xmlns:p14="http://schemas.microsoft.com/office/powerpoint/2010/main" val="702703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181" y="1972186"/>
            <a:ext cx="4753638" cy="4058216"/>
          </a:xfrm>
        </p:spPr>
      </p:pic>
    </p:spTree>
    <p:extLst>
      <p:ext uri="{BB962C8B-B14F-4D97-AF65-F5344CB8AC3E}">
        <p14:creationId xmlns:p14="http://schemas.microsoft.com/office/powerpoint/2010/main" val="218057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</Words>
  <Application>Microsoft Office PowerPoint</Application>
  <PresentationFormat>寬螢幕</PresentationFormat>
  <Paragraphs>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Calibri Light</vt:lpstr>
      <vt:lpstr>Office 佈景主題</vt:lpstr>
      <vt:lpstr>Xampp安裝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user</cp:lastModifiedBy>
  <cp:revision>4</cp:revision>
  <dcterms:created xsi:type="dcterms:W3CDTF">2019-09-30T07:32:15Z</dcterms:created>
  <dcterms:modified xsi:type="dcterms:W3CDTF">2019-09-30T12:31:13Z</dcterms:modified>
</cp:coreProperties>
</file>