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39" r:id="rId2"/>
    <p:sldId id="440" r:id="rId3"/>
    <p:sldId id="441" r:id="rId4"/>
    <p:sldId id="445" r:id="rId5"/>
    <p:sldId id="442" r:id="rId6"/>
    <p:sldId id="443" r:id="rId7"/>
    <p:sldId id="446" r:id="rId8"/>
    <p:sldId id="444" r:id="rId9"/>
    <p:sldId id="448" r:id="rId10"/>
    <p:sldId id="447" r:id="rId11"/>
    <p:sldId id="449" r:id="rId12"/>
    <p:sldId id="450" r:id="rId13"/>
    <p:sldId id="451" r:id="rId14"/>
    <p:sldId id="453" r:id="rId15"/>
    <p:sldId id="454" r:id="rId16"/>
    <p:sldId id="455" r:id="rId17"/>
    <p:sldId id="456" r:id="rId18"/>
    <p:sldId id="457" r:id="rId19"/>
    <p:sldId id="459" r:id="rId20"/>
    <p:sldId id="458" r:id="rId21"/>
    <p:sldId id="460" r:id="rId22"/>
    <p:sldId id="463" r:id="rId23"/>
    <p:sldId id="462" r:id="rId24"/>
    <p:sldId id="464" r:id="rId25"/>
    <p:sldId id="465" r:id="rId26"/>
    <p:sldId id="466" r:id="rId27"/>
    <p:sldId id="467" r:id="rId28"/>
    <p:sldId id="468" r:id="rId29"/>
    <p:sldId id="470" r:id="rId30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6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349"/>
    <a:srgbClr val="293247"/>
    <a:srgbClr val="BA8D2D"/>
    <a:srgbClr val="767171"/>
    <a:srgbClr val="105A80"/>
    <a:srgbClr val="FEBF00"/>
    <a:srgbClr val="105A7F"/>
    <a:srgbClr val="DF213B"/>
    <a:srgbClr val="2C3E50"/>
    <a:srgbClr val="C94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6314" autoAdjust="0"/>
  </p:normalViewPr>
  <p:slideViewPr>
    <p:cSldViewPr>
      <p:cViewPr varScale="1">
        <p:scale>
          <a:sx n="109" d="100"/>
          <a:sy n="109" d="100"/>
        </p:scale>
        <p:origin x="667" y="77"/>
      </p:cViewPr>
      <p:guideLst>
        <p:guide orient="horz" pos="162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5D9D-C69C-4401-9F91-BB6A25929701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4E991-43C1-4F23-B13D-1A87AE7A5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7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3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63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1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40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6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0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260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24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22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7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12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6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86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96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93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25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45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78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88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7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4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7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4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84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2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7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2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改稿\商务\未标题-6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27"/>
            <a:ext cx="2080518" cy="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35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  <p:txStyles>
    <p:titleStyle>
      <a:lvl1pPr algn="l" defTabSz="68453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453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0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1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7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7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6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0303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14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0317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8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4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CPU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5436096" y="59715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E577262-F77B-4726-B7D2-57BA12A6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1931"/>
            <a:ext cx="9144000" cy="3961569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245A6CE3-9B14-4E7F-999F-B9CA0764BAC4}"/>
              </a:ext>
            </a:extLst>
          </p:cNvPr>
          <p:cNvSpPr/>
          <p:nvPr/>
        </p:nvSpPr>
        <p:spPr>
          <a:xfrm flipV="1">
            <a:off x="5148064" y="1419622"/>
            <a:ext cx="3816424" cy="3384377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Display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4912567" y="8251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Display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DC51C74-54DD-4205-A088-C07F193E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2153"/>
            <a:ext cx="9144000" cy="3561347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5016BA44-95BE-45C5-BAFA-C14A22C34D40}"/>
              </a:ext>
            </a:extLst>
          </p:cNvPr>
          <p:cNvSpPr/>
          <p:nvPr/>
        </p:nvSpPr>
        <p:spPr>
          <a:xfrm flipV="1">
            <a:off x="6928790" y="1851668"/>
            <a:ext cx="2035697" cy="2880322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3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SSD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4912567" y="8251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SSD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19E448-418A-41E2-B3B5-FC7A3C80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521239"/>
            <a:ext cx="9108504" cy="3622261"/>
          </a:xfrm>
          <a:prstGeom prst="rect">
            <a:avLst/>
          </a:prstGeom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0BD7BB0F-9B20-4E2B-942F-EFFBE7091FF9}"/>
              </a:ext>
            </a:extLst>
          </p:cNvPr>
          <p:cNvSpPr/>
          <p:nvPr/>
        </p:nvSpPr>
        <p:spPr>
          <a:xfrm flipV="1">
            <a:off x="5940152" y="1923678"/>
            <a:ext cx="3024336" cy="2880322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HDD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4912567" y="8251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HDD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9280D78-9EA4-495D-9B04-0ADA7D57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7790"/>
            <a:ext cx="9144000" cy="3455710"/>
          </a:xfrm>
          <a:prstGeom prst="rect">
            <a:avLst/>
          </a:prstGeom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1411A244-2DC0-49CA-8320-821401F1C9FE}"/>
              </a:ext>
            </a:extLst>
          </p:cNvPr>
          <p:cNvSpPr/>
          <p:nvPr/>
        </p:nvSpPr>
        <p:spPr>
          <a:xfrm flipV="1">
            <a:off x="6928790" y="1923678"/>
            <a:ext cx="2035697" cy="2880322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97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主機板 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4912567" y="8251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主機板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D6DCCB-B781-424B-92AE-0E4149A5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1602243"/>
            <a:ext cx="7847856" cy="3518826"/>
          </a:xfrm>
          <a:prstGeom prst="rect">
            <a:avLst/>
          </a:prstGeom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C929644D-5FC0-4AE6-9AEC-A2D746112067}"/>
              </a:ext>
            </a:extLst>
          </p:cNvPr>
          <p:cNvSpPr/>
          <p:nvPr/>
        </p:nvSpPr>
        <p:spPr>
          <a:xfrm flipV="1">
            <a:off x="6928791" y="1605236"/>
            <a:ext cx="1747666" cy="3538264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306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Memory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5004048" y="98757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AC8E88F-3457-4FAC-B431-7C1A3A32E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8049"/>
            <a:ext cx="9144000" cy="3267298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3E409FD3-18EC-457C-951E-7FD5EBD590CB}"/>
              </a:ext>
            </a:extLst>
          </p:cNvPr>
          <p:cNvSpPr/>
          <p:nvPr/>
        </p:nvSpPr>
        <p:spPr>
          <a:xfrm flipV="1">
            <a:off x="5940152" y="1930106"/>
            <a:ext cx="3096344" cy="2729876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71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Power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5004048" y="98757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Power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CEF2D56-8ABE-45F0-BA88-DCD874F3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257"/>
            <a:ext cx="9144000" cy="3215554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448D0566-F568-4174-878E-116005967744}"/>
              </a:ext>
            </a:extLst>
          </p:cNvPr>
          <p:cNvSpPr/>
          <p:nvPr/>
        </p:nvSpPr>
        <p:spPr>
          <a:xfrm flipV="1">
            <a:off x="8460432" y="2067694"/>
            <a:ext cx="504056" cy="2808312"/>
          </a:xfrm>
          <a:prstGeom prst="frame">
            <a:avLst>
              <a:gd name="adj1" fmla="val 6389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0323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41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54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LINE BOT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F608329-64B9-43FA-ADB7-EA6224561B1A}"/>
              </a:ext>
            </a:extLst>
          </p:cNvPr>
          <p:cNvSpPr/>
          <p:nvPr/>
        </p:nvSpPr>
        <p:spPr>
          <a:xfrm>
            <a:off x="3923928" y="2586163"/>
            <a:ext cx="1487303" cy="64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41C541-2347-46EA-8097-2BE90B603CBC}"/>
              </a:ext>
            </a:extLst>
          </p:cNvPr>
          <p:cNvSpPr txBox="1"/>
          <p:nvPr/>
        </p:nvSpPr>
        <p:spPr>
          <a:xfrm>
            <a:off x="4031939" y="22837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更改後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E04FFDA-DC1C-44CD-B52C-EE3BFE60D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49" y="717912"/>
            <a:ext cx="2507126" cy="421061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F09A74B-5EC7-4E1A-BEA6-6D6F8E920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26" r="3185" b="948"/>
          <a:stretch/>
        </p:blipFill>
        <p:spPr>
          <a:xfrm>
            <a:off x="5599924" y="693817"/>
            <a:ext cx="2157775" cy="43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54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LINE BOT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2A5D42-ED8C-46D5-B0E3-8BF3C87373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2"/>
          <a:stretch/>
        </p:blipFill>
        <p:spPr>
          <a:xfrm>
            <a:off x="827584" y="856070"/>
            <a:ext cx="2368406" cy="4096195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39E95329-B261-4339-A5C2-9FC33527AA15}"/>
              </a:ext>
            </a:extLst>
          </p:cNvPr>
          <p:cNvSpPr/>
          <p:nvPr/>
        </p:nvSpPr>
        <p:spPr>
          <a:xfrm>
            <a:off x="3491880" y="2518802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C81195E-F425-46B7-8E33-D3F519AE3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356" y="1882521"/>
            <a:ext cx="4126599" cy="17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Line Bot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清單傳送至網頁顯示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6947B0-2A28-4290-827E-6D984020E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469"/>
          <a:stretch/>
        </p:blipFill>
        <p:spPr>
          <a:xfrm>
            <a:off x="179512" y="794616"/>
            <a:ext cx="2232248" cy="4250311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04F22AA-6501-495E-A3A2-52564DB12471}"/>
              </a:ext>
            </a:extLst>
          </p:cNvPr>
          <p:cNvSpPr/>
          <p:nvPr/>
        </p:nvSpPr>
        <p:spPr>
          <a:xfrm>
            <a:off x="2476158" y="3075806"/>
            <a:ext cx="599567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44FC0B-2A7E-4B35-AF6B-44E76E2D9496}"/>
              </a:ext>
            </a:extLst>
          </p:cNvPr>
          <p:cNvSpPr txBox="1"/>
          <p:nvPr/>
        </p:nvSpPr>
        <p:spPr>
          <a:xfrm>
            <a:off x="2490702" y="1779662"/>
            <a:ext cx="430887" cy="1406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傳送給網頁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CC3F4A4-7C57-47BE-972D-6E5A167FB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25" y="1491630"/>
            <a:ext cx="6035980" cy="33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春假專題進度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19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購物車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5EF142-CA93-4766-9B63-A78F3DDD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35" y="952131"/>
            <a:ext cx="7224745" cy="38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購物車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AEE24-8C63-4A0D-A5CD-E0982C39A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0"/>
          <a:stretch/>
        </p:blipFill>
        <p:spPr bwMode="auto">
          <a:xfrm>
            <a:off x="776773" y="1904283"/>
            <a:ext cx="7781731" cy="310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214C793-765A-46A3-9BB9-23AE73630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244"/>
          <a:stretch/>
        </p:blipFill>
        <p:spPr>
          <a:xfrm>
            <a:off x="1907704" y="1068398"/>
            <a:ext cx="847725" cy="46165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DC39FA-8C52-40D9-99A6-87D835752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753563"/>
            <a:ext cx="3383573" cy="1150720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C49A192-0AC7-45DC-A704-EA4BF4379170}"/>
              </a:ext>
            </a:extLst>
          </p:cNvPr>
          <p:cNvSpPr/>
          <p:nvPr/>
        </p:nvSpPr>
        <p:spPr>
          <a:xfrm>
            <a:off x="3015642" y="1047199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框架 10">
            <a:extLst>
              <a:ext uri="{FF2B5EF4-FFF2-40B4-BE49-F238E27FC236}">
                <a16:creationId xmlns:a16="http://schemas.microsoft.com/office/drawing/2014/main" id="{9AF195F2-7CAB-4FAF-AF91-1779AA23C187}"/>
              </a:ext>
            </a:extLst>
          </p:cNvPr>
          <p:cNvSpPr/>
          <p:nvPr/>
        </p:nvSpPr>
        <p:spPr>
          <a:xfrm flipV="1">
            <a:off x="7020272" y="4227938"/>
            <a:ext cx="1538232" cy="432044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 w="28575">
            <a:solidFill>
              <a:srgbClr val="FC4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購物車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549F24-2B74-440C-B42A-8F92FFF9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678154"/>
            <a:ext cx="4567608" cy="8640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框架 12">
            <a:extLst>
              <a:ext uri="{FF2B5EF4-FFF2-40B4-BE49-F238E27FC236}">
                <a16:creationId xmlns:a16="http://schemas.microsoft.com/office/drawing/2014/main" id="{B008E1F5-97EC-43BC-87FA-1BEACEC6F432}"/>
              </a:ext>
            </a:extLst>
          </p:cNvPr>
          <p:cNvSpPr/>
          <p:nvPr/>
        </p:nvSpPr>
        <p:spPr>
          <a:xfrm flipV="1">
            <a:off x="5062421" y="678151"/>
            <a:ext cx="864096" cy="340159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 w="28575">
            <a:solidFill>
              <a:srgbClr val="FC4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C51E8BB-B386-4AFA-A51A-1A16C6C8DCFD}"/>
              </a:ext>
            </a:extLst>
          </p:cNvPr>
          <p:cNvSpPr/>
          <p:nvPr/>
        </p:nvSpPr>
        <p:spPr>
          <a:xfrm rot="5400000">
            <a:off x="4020188" y="1597540"/>
            <a:ext cx="599567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854F0E1-F174-4BE7-84DC-4D16E3D08E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762" b="48532"/>
          <a:stretch/>
        </p:blipFill>
        <p:spPr>
          <a:xfrm>
            <a:off x="107504" y="2338916"/>
            <a:ext cx="9216066" cy="25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0427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42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accent4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LineBot</a:t>
            </a:r>
            <a:endParaRPr lang="en-US" altLang="zh-TW" sz="2400" dirty="0">
              <a:solidFill>
                <a:schemeClr val="accent4">
                  <a:lumMod val="10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E17C14D-FD33-486E-854C-71FB1B828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758"/>
          <a:stretch/>
        </p:blipFill>
        <p:spPr>
          <a:xfrm>
            <a:off x="1475656" y="843558"/>
            <a:ext cx="2458924" cy="399538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9B93783-EEFA-40E0-8374-5FCC56EE7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99"/>
          <a:stretch/>
        </p:blipFill>
        <p:spPr>
          <a:xfrm>
            <a:off x="4551145" y="1347614"/>
            <a:ext cx="2808312" cy="322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accent4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LineBot</a:t>
            </a:r>
            <a:endParaRPr lang="en-US" altLang="zh-TW" sz="2400" dirty="0">
              <a:solidFill>
                <a:schemeClr val="accent4">
                  <a:lumMod val="10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851C6C8-5CCC-40FF-909F-FBE73F12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51766"/>
            <a:ext cx="4164680" cy="13725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015F1E-9FF5-44AA-96D1-67ADAC9FB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6" y="2137371"/>
            <a:ext cx="3483711" cy="1184776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2DD8425-A068-456B-BFF7-D587F7F52C38}"/>
              </a:ext>
            </a:extLst>
          </p:cNvPr>
          <p:cNvSpPr/>
          <p:nvPr/>
        </p:nvSpPr>
        <p:spPr>
          <a:xfrm>
            <a:off x="4000568" y="2405723"/>
            <a:ext cx="599567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755A43-92FC-4DCB-A38F-B20A91386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177" y="3046274"/>
            <a:ext cx="4164047" cy="13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accent4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LineBot</a:t>
            </a:r>
            <a:endParaRPr lang="en-US" altLang="zh-TW" sz="2400" dirty="0">
              <a:solidFill>
                <a:schemeClr val="accent4">
                  <a:lumMod val="10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9869362-861D-4E53-9666-5D3E7D2F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4" y="1203598"/>
            <a:ext cx="8136721" cy="3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accent4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LineBot</a:t>
            </a:r>
            <a:endParaRPr lang="en-US" altLang="zh-TW" sz="2400" dirty="0">
              <a:solidFill>
                <a:schemeClr val="accent4">
                  <a:lumMod val="10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4D21791-F523-4FCA-8523-632DBD73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15564"/>
            <a:ext cx="6299755" cy="39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54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LINE BOT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E59793B-267D-45CC-A6A3-26167FAD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5" y="817564"/>
            <a:ext cx="2507126" cy="42106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B0F8AB9-6CE8-4CEB-954C-59B0C42DE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35" y="1304838"/>
            <a:ext cx="2955570" cy="1568598"/>
          </a:xfrm>
          <a:prstGeom prst="rect">
            <a:avLst/>
          </a:prstGeom>
        </p:spPr>
      </p:pic>
      <p:sp>
        <p:nvSpPr>
          <p:cNvPr id="17" name="框架 16">
            <a:extLst>
              <a:ext uri="{FF2B5EF4-FFF2-40B4-BE49-F238E27FC236}">
                <a16:creationId xmlns:a16="http://schemas.microsoft.com/office/drawing/2014/main" id="{C2FA5DFF-C373-4E62-A139-6EF2D7CA887D}"/>
              </a:ext>
            </a:extLst>
          </p:cNvPr>
          <p:cNvSpPr/>
          <p:nvPr/>
        </p:nvSpPr>
        <p:spPr>
          <a:xfrm flipV="1">
            <a:off x="3379751" y="2030215"/>
            <a:ext cx="2808312" cy="271956"/>
          </a:xfrm>
          <a:prstGeom prst="frame">
            <a:avLst>
              <a:gd name="adj1" fmla="val 7806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9E13488-82B9-4C56-909D-5990D5904859}"/>
              </a:ext>
            </a:extLst>
          </p:cNvPr>
          <p:cNvGrpSpPr/>
          <p:nvPr/>
        </p:nvGrpSpPr>
        <p:grpSpPr>
          <a:xfrm>
            <a:off x="3284807" y="3054363"/>
            <a:ext cx="2998200" cy="1973815"/>
            <a:chOff x="4572000" y="2922871"/>
            <a:chExt cx="2998200" cy="197381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8126C9D-D5CF-48A3-8182-9FCC5771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2922871"/>
              <a:ext cx="2998200" cy="1973815"/>
            </a:xfrm>
            <a:prstGeom prst="rect">
              <a:avLst/>
            </a:prstGeom>
          </p:spPr>
        </p:pic>
        <p:sp>
          <p:nvSpPr>
            <p:cNvPr id="18" name="框架 17">
              <a:extLst>
                <a:ext uri="{FF2B5EF4-FFF2-40B4-BE49-F238E27FC236}">
                  <a16:creationId xmlns:a16="http://schemas.microsoft.com/office/drawing/2014/main" id="{617C0528-356F-431F-8A57-8DB39E3CD170}"/>
                </a:ext>
              </a:extLst>
            </p:cNvPr>
            <p:cNvSpPr/>
            <p:nvPr/>
          </p:nvSpPr>
          <p:spPr>
            <a:xfrm flipV="1">
              <a:off x="4666944" y="4587974"/>
              <a:ext cx="2808312" cy="254131"/>
            </a:xfrm>
            <a:prstGeom prst="frame">
              <a:avLst>
                <a:gd name="adj1" fmla="val 7806"/>
              </a:avLst>
            </a:prstGeom>
            <a:solidFill>
              <a:srgbClr val="FC4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C6F74624-0FBE-4154-A243-65EB992FC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321" y="2331705"/>
            <a:ext cx="2759240" cy="1445316"/>
          </a:xfrm>
          <a:prstGeom prst="rect">
            <a:avLst/>
          </a:prstGeom>
        </p:spPr>
      </p:pic>
      <p:sp>
        <p:nvSpPr>
          <p:cNvPr id="20" name="框架 19">
            <a:extLst>
              <a:ext uri="{FF2B5EF4-FFF2-40B4-BE49-F238E27FC236}">
                <a16:creationId xmlns:a16="http://schemas.microsoft.com/office/drawing/2014/main" id="{730E30E2-1511-40CB-94C5-3A679FECFA9F}"/>
              </a:ext>
            </a:extLst>
          </p:cNvPr>
          <p:cNvSpPr/>
          <p:nvPr/>
        </p:nvSpPr>
        <p:spPr>
          <a:xfrm flipV="1">
            <a:off x="6409947" y="2918385"/>
            <a:ext cx="2556792" cy="271956"/>
          </a:xfrm>
          <a:prstGeom prst="frame">
            <a:avLst>
              <a:gd name="adj1" fmla="val 7806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0310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55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54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LINE BOT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304486-2ABA-4365-9414-3997BE8A2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6" t="14000" r="3389"/>
          <a:stretch/>
        </p:blipFill>
        <p:spPr>
          <a:xfrm>
            <a:off x="5476768" y="915566"/>
            <a:ext cx="2022822" cy="410050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36C3288-1E96-452B-91AC-BD0BE53CD0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1" t="11167" r="15147" b="1288"/>
          <a:stretch/>
        </p:blipFill>
        <p:spPr>
          <a:xfrm>
            <a:off x="1175828" y="858206"/>
            <a:ext cx="2322651" cy="4100016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F608329-64B9-43FA-ADB7-EA6224561B1A}"/>
              </a:ext>
            </a:extLst>
          </p:cNvPr>
          <p:cNvSpPr/>
          <p:nvPr/>
        </p:nvSpPr>
        <p:spPr>
          <a:xfrm>
            <a:off x="3828348" y="2644640"/>
            <a:ext cx="1487303" cy="64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41C541-2347-46EA-8097-2BE90B603CBC}"/>
              </a:ext>
            </a:extLst>
          </p:cNvPr>
          <p:cNvSpPr txBox="1"/>
          <p:nvPr/>
        </p:nvSpPr>
        <p:spPr>
          <a:xfrm>
            <a:off x="3951258" y="23870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更改後</a:t>
            </a:r>
          </a:p>
        </p:txBody>
      </p:sp>
    </p:spTree>
    <p:extLst>
      <p:ext uri="{BB962C8B-B14F-4D97-AF65-F5344CB8AC3E}">
        <p14:creationId xmlns:p14="http://schemas.microsoft.com/office/powerpoint/2010/main" val="145419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資料切割測試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193B8B-9476-4E34-9FA4-F98BF116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96523"/>
            <a:ext cx="8744191" cy="4055735"/>
          </a:xfrm>
          <a:prstGeom prst="rect">
            <a:avLst/>
          </a:prstGeom>
        </p:spPr>
      </p:pic>
      <p:sp>
        <p:nvSpPr>
          <p:cNvPr id="13" name="框架 12">
            <a:extLst>
              <a:ext uri="{FF2B5EF4-FFF2-40B4-BE49-F238E27FC236}">
                <a16:creationId xmlns:a16="http://schemas.microsoft.com/office/drawing/2014/main" id="{0829F690-E7BA-464C-AC04-3E58C8102728}"/>
              </a:ext>
            </a:extLst>
          </p:cNvPr>
          <p:cNvSpPr/>
          <p:nvPr/>
        </p:nvSpPr>
        <p:spPr>
          <a:xfrm flipV="1">
            <a:off x="4076605" y="1131592"/>
            <a:ext cx="783427" cy="3820665"/>
          </a:xfrm>
          <a:prstGeom prst="frame">
            <a:avLst>
              <a:gd name="adj1" fmla="val 4738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51A9E6C2-F194-439C-954E-74F5AB570458}"/>
              </a:ext>
            </a:extLst>
          </p:cNvPr>
          <p:cNvSpPr/>
          <p:nvPr/>
        </p:nvSpPr>
        <p:spPr>
          <a:xfrm flipV="1">
            <a:off x="4912567" y="1131590"/>
            <a:ext cx="1171601" cy="3820665"/>
          </a:xfrm>
          <a:prstGeom prst="frame">
            <a:avLst>
              <a:gd name="adj1" fmla="val 2937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資料切割測試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57B70B-AB9B-48DB-B557-0FB0E349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0" y="843558"/>
            <a:ext cx="8425543" cy="4194375"/>
          </a:xfrm>
          <a:prstGeom prst="rect">
            <a:avLst/>
          </a:prstGeom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37BE9086-FC62-48B2-8100-7E11809DC003}"/>
              </a:ext>
            </a:extLst>
          </p:cNvPr>
          <p:cNvSpPr/>
          <p:nvPr/>
        </p:nvSpPr>
        <p:spPr>
          <a:xfrm flipV="1">
            <a:off x="3851920" y="1030411"/>
            <a:ext cx="783427" cy="3917602"/>
          </a:xfrm>
          <a:prstGeom prst="frame">
            <a:avLst>
              <a:gd name="adj1" fmla="val 4738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8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切割後資料儲存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06BCF81-AB07-438E-A386-B72B3E8A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217"/>
            <a:ext cx="9144000" cy="36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切割後資料儲存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06BCF81-AB07-438E-A386-B72B3E8A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217"/>
            <a:ext cx="9144000" cy="36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5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商务简约工作总结汇报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包图主题2">
  <a:themeElements>
    <a:clrScheme name="自定义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f3my3wi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146</Words>
  <Application>Microsoft Office PowerPoint</Application>
  <PresentationFormat>如螢幕大小 (16:9)</PresentationFormat>
  <Paragraphs>74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宋体</vt:lpstr>
      <vt:lpstr>字魂59号-创粗黑</vt:lpstr>
      <vt:lpstr>思源宋体 CN Light</vt:lpstr>
      <vt:lpstr>思源黑体 CN Light</vt:lpstr>
      <vt:lpstr>微軟正黑體</vt:lpstr>
      <vt:lpstr>標楷體</vt:lpstr>
      <vt:lpstr>Arial</vt:lpstr>
      <vt:lpstr>Calibri</vt:lpstr>
      <vt:lpstr>Times New Roman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林昱鋐</cp:lastModifiedBy>
  <cp:revision>205</cp:revision>
  <dcterms:created xsi:type="dcterms:W3CDTF">2016-05-27T01:37:00Z</dcterms:created>
  <dcterms:modified xsi:type="dcterms:W3CDTF">2022-04-27T14:16:21Z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KSORubyTemplateID">
    <vt:lpwstr>2</vt:lpwstr>
  </property>
</Properties>
</file>