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9" r:id="rId2"/>
    <p:sldId id="441" r:id="rId3"/>
    <p:sldId id="440" r:id="rId4"/>
    <p:sldId id="444" r:id="rId5"/>
    <p:sldId id="442" r:id="rId6"/>
    <p:sldId id="443" r:id="rId7"/>
    <p:sldId id="445" r:id="rId8"/>
    <p:sldId id="446" r:id="rId9"/>
    <p:sldId id="447" r:id="rId10"/>
    <p:sldId id="448" r:id="rId11"/>
    <p:sldId id="449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C4349"/>
    <a:srgbClr val="293247"/>
    <a:srgbClr val="BA8D2D"/>
    <a:srgbClr val="767171"/>
    <a:srgbClr val="105A80"/>
    <a:srgbClr val="FEBF00"/>
    <a:srgbClr val="105A7F"/>
    <a:srgbClr val="DF213B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314" autoAdjust="0"/>
  </p:normalViewPr>
  <p:slideViewPr>
    <p:cSldViewPr>
      <p:cViewPr varScale="1">
        <p:scale>
          <a:sx n="109" d="100"/>
          <a:sy n="109" d="100"/>
        </p:scale>
        <p:origin x="667" y="77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75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6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1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5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1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1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3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4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8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5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8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電腦選購系統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電腦選購系統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1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394" y="18602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表單處理程式碼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2437E6-A900-426B-AC40-ADE23673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41734"/>
            <a:ext cx="5290343" cy="42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394" y="18602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表單處理程式碼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92E4617-37EC-4A79-856E-5BDA10C35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86"/>
          <a:stretch/>
        </p:blipFill>
        <p:spPr>
          <a:xfrm>
            <a:off x="5220072" y="680110"/>
            <a:ext cx="2520280" cy="431696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41D2930-0D36-4D55-8B78-47680AD51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00"/>
          <a:stretch/>
        </p:blipFill>
        <p:spPr>
          <a:xfrm>
            <a:off x="935394" y="836104"/>
            <a:ext cx="2857496" cy="4184693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4BAD3BD-5423-4410-AD5E-AA48506E9737}"/>
              </a:ext>
            </a:extLst>
          </p:cNvPr>
          <p:cNvSpPr/>
          <p:nvPr/>
        </p:nvSpPr>
        <p:spPr>
          <a:xfrm>
            <a:off x="4203877" y="2685803"/>
            <a:ext cx="677216" cy="53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8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7926" y="2156251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購物清單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電腦選購系統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366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5291" y="16815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購物清單成果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2FF5FEE-9FED-4BD7-8424-F659C84F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574"/>
            <a:ext cx="9144000" cy="1099038"/>
          </a:xfrm>
          <a:prstGeom prst="rect">
            <a:avLst/>
          </a:prstGeom>
        </p:spPr>
      </p:pic>
      <p:sp>
        <p:nvSpPr>
          <p:cNvPr id="3" name="箭號: 向下 2">
            <a:extLst>
              <a:ext uri="{FF2B5EF4-FFF2-40B4-BE49-F238E27FC236}">
                <a16:creationId xmlns:a16="http://schemas.microsoft.com/office/drawing/2014/main" id="{FA0617B5-7D75-40F2-8A8C-7B2832A01536}"/>
              </a:ext>
            </a:extLst>
          </p:cNvPr>
          <p:cNvSpPr/>
          <p:nvPr/>
        </p:nvSpPr>
        <p:spPr>
          <a:xfrm>
            <a:off x="3973835" y="2355726"/>
            <a:ext cx="93610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CD030AB-0170-4B0C-B1EA-36ACCE894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2271153" y="3491554"/>
            <a:ext cx="4341468" cy="144173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C46B794-5377-41D7-9866-7450CB2C6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31590"/>
            <a:ext cx="914400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5291" y="16815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購物清單程式碼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8EE94FD-D679-427B-94BE-4FE86EFEF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0" y="685493"/>
            <a:ext cx="7999479" cy="43899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3676E4-9B4A-45BC-ACD4-0C75D6778DDE}"/>
              </a:ext>
            </a:extLst>
          </p:cNvPr>
          <p:cNvSpPr/>
          <p:nvPr/>
        </p:nvSpPr>
        <p:spPr>
          <a:xfrm>
            <a:off x="909734" y="3147814"/>
            <a:ext cx="7478689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B2C346-B257-43B4-B7EE-B2F0F9DEF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1" y="904034"/>
            <a:ext cx="7153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7926" y="2156251"/>
            <a:ext cx="419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i="1" spc="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電腦選購系統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91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394" y="186022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AF6CD1-342D-4806-AD9C-A4C04C51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3" y="843558"/>
            <a:ext cx="7960634" cy="42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394" y="186022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2ADE485-43FF-4FAD-86AD-9A48245B1BD8}"/>
              </a:ext>
            </a:extLst>
          </p:cNvPr>
          <p:cNvGrpSpPr/>
          <p:nvPr/>
        </p:nvGrpSpPr>
        <p:grpSpPr>
          <a:xfrm>
            <a:off x="398328" y="771549"/>
            <a:ext cx="4314897" cy="4320479"/>
            <a:chOff x="2159353" y="771549"/>
            <a:chExt cx="4314897" cy="432047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27BA264-58AD-49CA-9F66-D22CEBCB5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353" y="771549"/>
              <a:ext cx="4314897" cy="4320479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60980A-093E-417A-B8D8-57A7864F2E71}"/>
                </a:ext>
              </a:extLst>
            </p:cNvPr>
            <p:cNvSpPr/>
            <p:nvPr/>
          </p:nvSpPr>
          <p:spPr>
            <a:xfrm>
              <a:off x="2159353" y="3579862"/>
              <a:ext cx="3924815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5C2AF2-3573-437C-9178-8268D7D13BDB}"/>
                </a:ext>
              </a:extLst>
            </p:cNvPr>
            <p:cNvSpPr/>
            <p:nvPr/>
          </p:nvSpPr>
          <p:spPr>
            <a:xfrm>
              <a:off x="2159353" y="1095805"/>
              <a:ext cx="3924815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31BC3E5-D3DB-4E95-B188-3CFCC72212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6300191" y="677481"/>
            <a:ext cx="2136183" cy="4220492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1C42E6A-17E4-4664-9BEA-365F563E1E0D}"/>
              </a:ext>
            </a:extLst>
          </p:cNvPr>
          <p:cNvSpPr/>
          <p:nvPr/>
        </p:nvSpPr>
        <p:spPr>
          <a:xfrm>
            <a:off x="4912567" y="2715766"/>
            <a:ext cx="1027585" cy="648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394" y="18602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表單處理程式碼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970CAC5-FC20-4332-B7D1-4BFFC44D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756266"/>
            <a:ext cx="4414974" cy="42538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211AB6C-03B8-4A00-BD02-0FAA89DDC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3" y="774136"/>
            <a:ext cx="7254987" cy="3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394" y="186022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Liff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表單處理程式碼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D2BA81-DC15-4884-BEAD-862EEFE9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71" y="920363"/>
            <a:ext cx="4032447" cy="196081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B68A8597-AEA4-4352-9C0B-496B646EBCD2}"/>
              </a:ext>
            </a:extLst>
          </p:cNvPr>
          <p:cNvSpPr/>
          <p:nvPr/>
        </p:nvSpPr>
        <p:spPr>
          <a:xfrm rot="5400000">
            <a:off x="4010185" y="3077245"/>
            <a:ext cx="677216" cy="530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B75E29-4289-4A8F-9A0F-6C8FD5C3D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639" y="3786470"/>
            <a:ext cx="4672632" cy="6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56</Words>
  <Application>Microsoft Office PowerPoint</Application>
  <PresentationFormat>如螢幕大小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宋体</vt:lpstr>
      <vt:lpstr>字魂59号-创粗黑</vt:lpstr>
      <vt:lpstr>思源宋体 CN Light</vt:lpstr>
      <vt:lpstr>思源黑体 CN Light</vt:lpstr>
      <vt:lpstr>Arial</vt:lpstr>
      <vt:lpstr>Calibri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林昱鋐</cp:lastModifiedBy>
  <cp:revision>220</cp:revision>
  <dcterms:created xsi:type="dcterms:W3CDTF">2016-05-27T01:37:00Z</dcterms:created>
  <dcterms:modified xsi:type="dcterms:W3CDTF">2022-05-10T13:05:04Z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