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16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5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8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7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2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0C54D-54E9-4206-A48C-58CEAA594DB3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D742-A94E-4D2B-B93D-61BAD894D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6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密技大公開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NMAP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10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0849" y="-20755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NMAP </a:t>
            </a:r>
            <a:r>
              <a:rPr lang="zh-TW" altLang="en-US" sz="4800" dirty="0"/>
              <a:t> 起手式</a:t>
            </a:r>
          </a:p>
        </p:txBody>
      </p:sp>
    </p:spTree>
    <p:extLst>
      <p:ext uri="{BB962C8B-B14F-4D97-AF65-F5344CB8AC3E}">
        <p14:creationId xmlns:p14="http://schemas.microsoft.com/office/powerpoint/2010/main" val="13293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NMAP</a:t>
            </a:r>
            <a:r>
              <a:rPr lang="zh-TW" altLang="en-US" sz="4400" dirty="0"/>
              <a:t> </a:t>
            </a:r>
            <a:r>
              <a:rPr lang="en-US" altLang="zh-TW" sz="4400" dirty="0" smtClean="0"/>
              <a:t>NSE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786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Reference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23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8" y="1600200"/>
            <a:ext cx="36045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9" y="1600200"/>
            <a:ext cx="31042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64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6255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40057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6309320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https://www.books.com.tw/products/0010807362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03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</Words>
  <Application>Microsoft Office PowerPoint</Application>
  <PresentationFormat>如螢幕大小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Nmap 密技大公開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密技大公開</dc:title>
  <dc:creator>I5302</dc:creator>
  <cp:lastModifiedBy>I5302</cp:lastModifiedBy>
  <cp:revision>4</cp:revision>
  <dcterms:created xsi:type="dcterms:W3CDTF">2018-12-19T02:26:30Z</dcterms:created>
  <dcterms:modified xsi:type="dcterms:W3CDTF">2018-12-19T03:59:41Z</dcterms:modified>
</cp:coreProperties>
</file>