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Server 2019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87500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60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Server 2019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628800"/>
            <a:ext cx="8699823" cy="422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52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Server 2019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0" y="1699907"/>
            <a:ext cx="8916044" cy="4579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403648" y="2662926"/>
            <a:ext cx="504056" cy="11800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148064" y="4365104"/>
            <a:ext cx="648072" cy="14401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50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如螢幕大小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Windows Server 2019執行畫面</vt:lpstr>
      <vt:lpstr>Windows Server 2019執行畫面</vt:lpstr>
      <vt:lpstr>Windows Server 2019執行畫面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 2019執行畫面</dc:title>
  <dc:creator>I5302</dc:creator>
  <cp:lastModifiedBy>I5302</cp:lastModifiedBy>
  <cp:revision>3</cp:revision>
  <dcterms:created xsi:type="dcterms:W3CDTF">2021-03-02T15:33:20Z</dcterms:created>
  <dcterms:modified xsi:type="dcterms:W3CDTF">2021-03-02T15:59:42Z</dcterms:modified>
</cp:coreProperties>
</file>