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en-US" altLang="zh-TW" dirty="0" err="1"/>
              <a:t>sysinternals</a:t>
            </a:r>
            <a:r>
              <a:rPr lang="en-US" altLang="zh-TW" dirty="0"/>
              <a:t> </a:t>
            </a:r>
            <a:r>
              <a:rPr lang="zh-TW" altLang="en-US" dirty="0"/>
              <a:t>技術報告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0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迴路測試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869496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61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proxy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13880"/>
            <a:ext cx="40576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7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Server 2019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750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00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Server 2019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99823" cy="422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02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35980"/>
            <a:ext cx="8229600" cy="1143000"/>
          </a:xfrm>
        </p:spPr>
        <p:txBody>
          <a:bodyPr/>
          <a:lstStyle/>
          <a:p>
            <a:r>
              <a:rPr lang="zh-TW" altLang="en-US" dirty="0"/>
              <a:t>學習</a:t>
            </a:r>
            <a:r>
              <a:rPr lang="zh-TW" altLang="en-US" dirty="0" smtClean="0"/>
              <a:t>資源網站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22388"/>
            <a:ext cx="5877471" cy="525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724128" y="5877272"/>
            <a:ext cx="936104" cy="14401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4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agneds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Process </a:t>
            </a:r>
            <a:r>
              <a:rPr lang="en-US" altLang="zh-TW" dirty="0" smtClean="0"/>
              <a:t>Explorer</a:t>
            </a:r>
          </a:p>
          <a:p>
            <a:r>
              <a:rPr lang="en-US" altLang="zh-TW" dirty="0"/>
              <a:t>Process </a:t>
            </a:r>
            <a:r>
              <a:rPr lang="en-US" altLang="zh-TW" dirty="0" smtClean="0"/>
              <a:t>Monitor</a:t>
            </a:r>
          </a:p>
          <a:p>
            <a:r>
              <a:rPr lang="en-US" altLang="zh-TW" dirty="0" err="1"/>
              <a:t>Proc</a:t>
            </a:r>
            <a:r>
              <a:rPr lang="en-US" altLang="zh-TW" dirty="0"/>
              <a:t> Dump</a:t>
            </a:r>
          </a:p>
        </p:txBody>
      </p:sp>
    </p:spTree>
    <p:extLst>
      <p:ext uri="{BB962C8B-B14F-4D97-AF65-F5344CB8AC3E}">
        <p14:creationId xmlns:p14="http://schemas.microsoft.com/office/powerpoint/2010/main" val="226343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windows </a:t>
            </a:r>
            <a:r>
              <a:rPr lang="en-US" altLang="zh-TW" dirty="0" err="1" smtClean="0"/>
              <a:t>sysinternals</a:t>
            </a:r>
            <a:r>
              <a:rPr lang="zh-TW" altLang="en-US" dirty="0" smtClean="0"/>
              <a:t> 官方網站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822689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46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60254"/>
            <a:ext cx="7078842" cy="506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994122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Windows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搜尋欄輸入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電腦管理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]</a:t>
            </a:r>
            <a:b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然後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點選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以系統管理員身分執行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]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42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994122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Windows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搜尋欄輸入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電腦管理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]</a:t>
            </a:r>
            <a:b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然後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點選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以系統管理員身分執行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]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280263" cy="52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03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Coreinfo.exe –f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700808"/>
            <a:ext cx="7119300" cy="498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43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Coreinfo.exe –h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7056784" cy="46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90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迴路測試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32" y="1596008"/>
            <a:ext cx="7597651" cy="493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14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61</Words>
  <Application>Microsoft Office PowerPoint</Application>
  <PresentationFormat>如螢幕大小 (4:3)</PresentationFormat>
  <Paragraphs>16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windows sysinternals 技術報告</vt:lpstr>
      <vt:lpstr>學習資源網站</vt:lpstr>
      <vt:lpstr>agneds</vt:lpstr>
      <vt:lpstr>windows sysinternals 官方網站</vt:lpstr>
      <vt:lpstr>在Windows搜尋欄輸入[電腦管理] 然後點選[以系統管理員身分執行]</vt:lpstr>
      <vt:lpstr>在Windows搜尋欄輸入[電腦管理] 然後點選[以系統管理員身分執行]</vt:lpstr>
      <vt:lpstr>Coreinfo.exe –f執行畫面</vt:lpstr>
      <vt:lpstr>Coreinfo.exe –h執行畫面</vt:lpstr>
      <vt:lpstr>迴路測試</vt:lpstr>
      <vt:lpstr>迴路測試</vt:lpstr>
      <vt:lpstr>proxy</vt:lpstr>
      <vt:lpstr>Windows Server 2019執行畫面</vt:lpstr>
      <vt:lpstr>Windows Server 2019執行畫面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sysinternals 技術報告</dc:title>
  <dc:creator>I5302</dc:creator>
  <cp:lastModifiedBy>I5302</cp:lastModifiedBy>
  <cp:revision>7</cp:revision>
  <dcterms:created xsi:type="dcterms:W3CDTF">2021-03-02T13:31:51Z</dcterms:created>
  <dcterms:modified xsi:type="dcterms:W3CDTF">2021-03-02T15:59:33Z</dcterms:modified>
</cp:coreProperties>
</file>