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A56A-87AC-4826-906B-01043A35966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76B9-0911-4B04-BC7B-67EB26EB4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76B9-0911-4B04-BC7B-67EB26EB4DF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5576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Chapter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6515" y="141277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群組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原則與安全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4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APP Locker </a:t>
            </a:r>
            <a:r>
              <a:rPr lang="zh-TW" altLang="en-US" sz="3200" dirty="0" smtClean="0"/>
              <a:t>應用程式儲存庫</a:t>
            </a:r>
            <a:endParaRPr lang="zh-TW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470049" cy="503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49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Network Policies </a:t>
            </a:r>
            <a:r>
              <a:rPr lang="zh-TW" altLang="en-US" sz="3200" dirty="0" smtClean="0"/>
              <a:t>網路政策</a:t>
            </a:r>
            <a:endParaRPr lang="zh-TW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4" y="2060848"/>
            <a:ext cx="8967974" cy="331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3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Network Policies </a:t>
            </a:r>
            <a:r>
              <a:rPr lang="zh-TW" altLang="en-US" sz="3200" dirty="0" smtClean="0"/>
              <a:t>網路政策</a:t>
            </a:r>
            <a:endParaRPr lang="zh-TW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4" y="2060848"/>
            <a:ext cx="8967974" cy="331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5576" y="980728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Chapter 9</a:t>
            </a:r>
            <a:r>
              <a:rPr lang="zh-TW" altLang="en-US" dirty="0"/>
              <a:t>｜群組原則與安全設定 </a:t>
            </a:r>
            <a:r>
              <a:rPr lang="en-US" altLang="zh-TW" dirty="0"/>
              <a:t>==&gt;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機電腦 </a:t>
            </a:r>
            <a:r>
              <a:rPr lang="en-US" altLang="zh-TW" dirty="0"/>
              <a:t>9-4 </a:t>
            </a:r>
            <a:r>
              <a:rPr lang="zh-TW" altLang="en-US" dirty="0"/>
              <a:t>本機安全性原則 </a:t>
            </a:r>
            <a:r>
              <a:rPr lang="en-US" altLang="zh-TW" dirty="0"/>
              <a:t>security settings </a:t>
            </a:r>
            <a:endParaRPr lang="en-US" altLang="zh-TW" dirty="0" smtClean="0"/>
          </a:p>
          <a:p>
            <a:r>
              <a:rPr lang="en-US" altLang="zh-TW" dirty="0" err="1" smtClean="0"/>
              <a:t>gpedit.msc</a:t>
            </a:r>
            <a:r>
              <a:rPr lang="en-US" altLang="zh-TW" dirty="0" smtClean="0"/>
              <a:t>==&gt;</a:t>
            </a:r>
            <a:r>
              <a:rPr lang="zh-TW" altLang="en-US" dirty="0" smtClean="0"/>
              <a:t>本</a:t>
            </a:r>
            <a:r>
              <a:rPr lang="zh-TW" altLang="en-US" dirty="0"/>
              <a:t>機電腦 原則</a:t>
            </a:r>
            <a:r>
              <a:rPr lang="en-US" altLang="zh-TW" dirty="0"/>
              <a:t>==&gt;</a:t>
            </a:r>
            <a:r>
              <a:rPr lang="zh-TW" altLang="en-US" dirty="0"/>
              <a:t>安全性設定 </a:t>
            </a:r>
            <a:endParaRPr lang="en-US" altLang="zh-TW" dirty="0" smtClean="0"/>
          </a:p>
          <a:p>
            <a:r>
              <a:rPr lang="zh-TW" altLang="en-US" dirty="0" smtClean="0"/>
              <a:t>帳戶</a:t>
            </a:r>
            <a:r>
              <a:rPr lang="zh-TW" altLang="en-US" dirty="0"/>
              <a:t>原則</a:t>
            </a:r>
            <a:r>
              <a:rPr lang="en-US" altLang="zh-TW" dirty="0"/>
              <a:t>-</a:t>
            </a:r>
            <a:r>
              <a:rPr lang="zh-TW" altLang="en-US" dirty="0"/>
              <a:t>密碼原則 </a:t>
            </a:r>
            <a:endParaRPr lang="en-US" altLang="zh-TW" dirty="0" smtClean="0"/>
          </a:p>
          <a:p>
            <a:r>
              <a:rPr lang="zh-TW" altLang="en-US" dirty="0" smtClean="0"/>
              <a:t>帳戶</a:t>
            </a:r>
            <a:r>
              <a:rPr lang="zh-TW" altLang="en-US" dirty="0"/>
              <a:t>原則</a:t>
            </a:r>
            <a:r>
              <a:rPr lang="en-US" altLang="zh-TW" dirty="0"/>
              <a:t>-</a:t>
            </a:r>
            <a:r>
              <a:rPr lang="zh-TW" altLang="en-US" dirty="0"/>
              <a:t>帳戶鎖定原則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機原則－稽核政策</a:t>
            </a:r>
            <a:r>
              <a:rPr lang="en-US" altLang="zh-TW" dirty="0"/>
              <a:t>(audit Policy) </a:t>
            </a:r>
            <a:endParaRPr lang="en-US" altLang="zh-TW" dirty="0" smtClean="0"/>
          </a:p>
          <a:p>
            <a:r>
              <a:rPr lang="zh-TW" altLang="en-US" dirty="0" smtClean="0"/>
              <a:t>機</a:t>
            </a:r>
            <a:r>
              <a:rPr lang="zh-TW" altLang="en-US" dirty="0"/>
              <a:t>原則－使用者權限指派</a:t>
            </a:r>
            <a:r>
              <a:rPr lang="en-US" altLang="zh-TW" dirty="0"/>
              <a:t>(User Rights Managements)[</a:t>
            </a:r>
            <a:r>
              <a:rPr lang="zh-TW" altLang="en-US" dirty="0"/>
              <a:t>超多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zh-TW" altLang="en-US" dirty="0"/>
              <a:t>機原則－安全性選項</a:t>
            </a:r>
            <a:r>
              <a:rPr lang="en-US" altLang="zh-TW" dirty="0"/>
              <a:t>(security options) </a:t>
            </a:r>
            <a:endParaRPr lang="en-US" altLang="zh-TW" dirty="0" smtClean="0"/>
          </a:p>
          <a:p>
            <a:r>
              <a:rPr lang="en-US" altLang="zh-TW" dirty="0" smtClean="0"/>
              <a:t>9-6 </a:t>
            </a:r>
            <a:r>
              <a:rPr lang="zh-TW" altLang="en-US" dirty="0"/>
              <a:t>稽核資源的使用 </a:t>
            </a:r>
            <a:r>
              <a:rPr lang="en-US" altLang="zh-TW" dirty="0" err="1"/>
              <a:t>gpedit.msc</a:t>
            </a:r>
            <a:r>
              <a:rPr lang="en-US" altLang="zh-TW" dirty="0"/>
              <a:t> ==&gt; </a:t>
            </a:r>
            <a:r>
              <a:rPr lang="zh-TW" altLang="en-US" dirty="0"/>
              <a:t>設定各種觸發的條件 </a:t>
            </a:r>
            <a:endParaRPr lang="en-US" altLang="zh-TW" dirty="0" smtClean="0"/>
          </a:p>
          <a:p>
            <a:r>
              <a:rPr lang="en-US" altLang="zh-TW" dirty="0" err="1" smtClean="0"/>
              <a:t>eventviewer</a:t>
            </a:r>
            <a:r>
              <a:rPr lang="en-US" altLang="zh-TW" dirty="0" smtClean="0"/>
              <a:t> </a:t>
            </a:r>
            <a:r>
              <a:rPr lang="en-US" altLang="zh-TW" dirty="0"/>
              <a:t>==&gt; </a:t>
            </a:r>
            <a:r>
              <a:rPr lang="zh-TW" altLang="en-US" dirty="0"/>
              <a:t>檢視觸發的事件 稽核登入事件 </a:t>
            </a:r>
            <a:endParaRPr lang="en-US" altLang="zh-TW" dirty="0" smtClean="0"/>
          </a:p>
          <a:p>
            <a:r>
              <a:rPr lang="zh-TW" altLang="en-US" dirty="0" smtClean="0"/>
              <a:t>稽核</a:t>
            </a:r>
            <a:r>
              <a:rPr lang="zh-TW" altLang="en-US" dirty="0"/>
              <a:t>檔案存取行為 </a:t>
            </a:r>
            <a:endParaRPr lang="en-US" altLang="zh-TW" dirty="0" smtClean="0"/>
          </a:p>
          <a:p>
            <a:r>
              <a:rPr lang="zh-TW" altLang="en-US" dirty="0" smtClean="0"/>
              <a:t>印表機</a:t>
            </a:r>
            <a:r>
              <a:rPr lang="zh-TW" altLang="en-US" dirty="0"/>
              <a:t>的存取行為</a:t>
            </a:r>
          </a:p>
        </p:txBody>
      </p:sp>
    </p:spTree>
    <p:extLst>
      <p:ext uri="{BB962C8B-B14F-4D97-AF65-F5344CB8AC3E}">
        <p14:creationId xmlns:p14="http://schemas.microsoft.com/office/powerpoint/2010/main" val="9825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3"/>
          <a:stretch/>
        </p:blipFill>
        <p:spPr bwMode="auto">
          <a:xfrm>
            <a:off x="827584" y="1392400"/>
            <a:ext cx="7445077" cy="54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開啟畫面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93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6" y="1196752"/>
            <a:ext cx="8853633" cy="49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4907936"/>
            <a:ext cx="576064" cy="182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" y="1556792"/>
            <a:ext cx="9120661" cy="485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Password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Policy(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密碼政策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3212976"/>
            <a:ext cx="11175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7" y="1484784"/>
            <a:ext cx="8007491" cy="49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Minmum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password length(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最小密碼長度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771800" y="2749885"/>
            <a:ext cx="1512168" cy="10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8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Account Lockout Policy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帳戶鎖定原則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6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防火牆設定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4" y="1700808"/>
            <a:ext cx="8941066" cy="459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7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1177" y="59253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System Audit Policies </a:t>
            </a:r>
            <a:r>
              <a:rPr lang="zh-TW" altLang="en-US" sz="3200" dirty="0" smtClean="0"/>
              <a:t>系統</a:t>
            </a:r>
            <a:r>
              <a:rPr lang="zh-TW" altLang="en-US" sz="3200" dirty="0"/>
              <a:t>審核</a:t>
            </a:r>
            <a:r>
              <a:rPr lang="zh-TW" altLang="en-US" sz="3200" dirty="0" smtClean="0"/>
              <a:t>政策</a:t>
            </a:r>
            <a:endParaRPr lang="zh-TW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" y="1484784"/>
            <a:ext cx="9135730" cy="454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如螢幕大小 (4:3)</PresentationFormat>
  <Paragraphs>32</Paragraphs>
  <Slides>12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6</cp:revision>
  <dcterms:created xsi:type="dcterms:W3CDTF">2021-03-29T14:23:44Z</dcterms:created>
  <dcterms:modified xsi:type="dcterms:W3CDTF">2021-03-29T15:20:40Z</dcterms:modified>
</cp:coreProperties>
</file>