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60" r:id="rId6"/>
    <p:sldId id="261" r:id="rId7"/>
    <p:sldId id="264" r:id="rId8"/>
    <p:sldId id="262" r:id="rId9"/>
    <p:sldId id="263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windows </a:t>
            </a:r>
            <a:r>
              <a:rPr lang="en-US" altLang="zh-TW" dirty="0" err="1"/>
              <a:t>sysinternals</a:t>
            </a:r>
            <a:r>
              <a:rPr lang="en-US" altLang="zh-TW" dirty="0"/>
              <a:t> </a:t>
            </a:r>
            <a:r>
              <a:rPr lang="zh-TW" altLang="en-US" dirty="0"/>
              <a:t>技術報告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6905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560" y="135980"/>
            <a:ext cx="8229600" cy="1143000"/>
          </a:xfrm>
        </p:spPr>
        <p:txBody>
          <a:bodyPr/>
          <a:lstStyle/>
          <a:p>
            <a:r>
              <a:rPr lang="zh-TW" altLang="en-US" dirty="0"/>
              <a:t>學習</a:t>
            </a:r>
            <a:r>
              <a:rPr lang="zh-TW" altLang="en-US" dirty="0" smtClean="0"/>
              <a:t>資源網站</a:t>
            </a:r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322388"/>
            <a:ext cx="5877471" cy="5258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5724128" y="5877272"/>
            <a:ext cx="936104" cy="144016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1049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agneds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Process </a:t>
            </a:r>
            <a:r>
              <a:rPr lang="en-US" altLang="zh-TW" dirty="0" smtClean="0"/>
              <a:t>Explorer</a:t>
            </a:r>
          </a:p>
          <a:p>
            <a:r>
              <a:rPr lang="en-US" altLang="zh-TW" dirty="0"/>
              <a:t>Process </a:t>
            </a:r>
            <a:r>
              <a:rPr lang="en-US" altLang="zh-TW" dirty="0" smtClean="0"/>
              <a:t>Monitor</a:t>
            </a:r>
          </a:p>
          <a:p>
            <a:r>
              <a:rPr lang="en-US" altLang="zh-TW" dirty="0" err="1"/>
              <a:t>Proc</a:t>
            </a:r>
            <a:r>
              <a:rPr lang="en-US" altLang="zh-TW" dirty="0"/>
              <a:t> Dump</a:t>
            </a:r>
          </a:p>
        </p:txBody>
      </p:sp>
    </p:spTree>
    <p:extLst>
      <p:ext uri="{BB962C8B-B14F-4D97-AF65-F5344CB8AC3E}">
        <p14:creationId xmlns:p14="http://schemas.microsoft.com/office/powerpoint/2010/main" val="2263433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windows </a:t>
            </a:r>
            <a:r>
              <a:rPr lang="en-US" altLang="zh-TW" dirty="0" err="1" smtClean="0"/>
              <a:t>sysinternals</a:t>
            </a:r>
            <a:r>
              <a:rPr lang="zh-TW" altLang="en-US" dirty="0" smtClean="0"/>
              <a:t> 官方網站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628800"/>
            <a:ext cx="8226893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1466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60254"/>
            <a:ext cx="7078842" cy="5061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994122"/>
          </a:xfrm>
        </p:spPr>
        <p:txBody>
          <a:bodyPr>
            <a:noAutofit/>
          </a:bodyPr>
          <a:lstStyle/>
          <a:p>
            <a:r>
              <a:rPr lang="zh-TW" altLang="en-US" sz="2800" dirty="0"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en-US" altLang="zh-TW" sz="2800" dirty="0">
                <a:latin typeface="微軟正黑體" pitchFamily="34" charset="-120"/>
                <a:ea typeface="微軟正黑體" pitchFamily="34" charset="-120"/>
              </a:rPr>
              <a:t>Windows</a:t>
            </a:r>
            <a:r>
              <a:rPr lang="zh-TW" altLang="en-US" sz="2800" dirty="0">
                <a:latin typeface="微軟正黑體" pitchFamily="34" charset="-120"/>
                <a:ea typeface="微軟正黑體" pitchFamily="34" charset="-120"/>
              </a:rPr>
              <a:t>搜尋欄輸入</a:t>
            </a:r>
            <a:r>
              <a:rPr lang="en-US" altLang="zh-TW" sz="2800" dirty="0">
                <a:latin typeface="微軟正黑體" pitchFamily="34" charset="-120"/>
                <a:ea typeface="微軟正黑體" pitchFamily="34" charset="-120"/>
              </a:rPr>
              <a:t>[</a:t>
            </a:r>
            <a:r>
              <a:rPr lang="zh-TW" altLang="en-US" sz="2800" dirty="0">
                <a:latin typeface="微軟正黑體" pitchFamily="34" charset="-120"/>
                <a:ea typeface="微軟正黑體" pitchFamily="34" charset="-120"/>
              </a:rPr>
              <a:t>電腦管理</a:t>
            </a: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]</a:t>
            </a:r>
            <a:b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然後</a:t>
            </a:r>
            <a:r>
              <a:rPr lang="zh-TW" altLang="en-US" sz="2800" dirty="0">
                <a:latin typeface="微軟正黑體" pitchFamily="34" charset="-120"/>
                <a:ea typeface="微軟正黑體" pitchFamily="34" charset="-120"/>
              </a:rPr>
              <a:t>點選</a:t>
            </a:r>
            <a:r>
              <a:rPr lang="en-US" altLang="zh-TW" sz="2800" dirty="0">
                <a:latin typeface="微軟正黑體" pitchFamily="34" charset="-120"/>
                <a:ea typeface="微軟正黑體" pitchFamily="34" charset="-120"/>
              </a:rPr>
              <a:t>[</a:t>
            </a:r>
            <a:r>
              <a:rPr lang="zh-TW" altLang="en-US" sz="2800" dirty="0">
                <a:latin typeface="微軟正黑體" pitchFamily="34" charset="-120"/>
                <a:ea typeface="微軟正黑體" pitchFamily="34" charset="-120"/>
              </a:rPr>
              <a:t>以系統管理員身分執行</a:t>
            </a:r>
            <a:r>
              <a:rPr lang="en-US" altLang="zh-TW" sz="2800" dirty="0">
                <a:latin typeface="微軟正黑體" pitchFamily="34" charset="-120"/>
                <a:ea typeface="微軟正黑體" pitchFamily="34" charset="-120"/>
              </a:rPr>
              <a:t>]</a:t>
            </a:r>
            <a:endParaRPr lang="zh-TW" altLang="en-US" sz="28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28428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994122"/>
          </a:xfrm>
        </p:spPr>
        <p:txBody>
          <a:bodyPr>
            <a:noAutofit/>
          </a:bodyPr>
          <a:lstStyle/>
          <a:p>
            <a:r>
              <a:rPr lang="zh-TW" altLang="en-US" sz="2800" dirty="0"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en-US" altLang="zh-TW" sz="2800" dirty="0">
                <a:latin typeface="微軟正黑體" pitchFamily="34" charset="-120"/>
                <a:ea typeface="微軟正黑體" pitchFamily="34" charset="-120"/>
              </a:rPr>
              <a:t>Windows</a:t>
            </a:r>
            <a:r>
              <a:rPr lang="zh-TW" altLang="en-US" sz="2800" dirty="0">
                <a:latin typeface="微軟正黑體" pitchFamily="34" charset="-120"/>
                <a:ea typeface="微軟正黑體" pitchFamily="34" charset="-120"/>
              </a:rPr>
              <a:t>搜尋欄輸入</a:t>
            </a:r>
            <a:r>
              <a:rPr lang="en-US" altLang="zh-TW" sz="2800" dirty="0">
                <a:latin typeface="微軟正黑體" pitchFamily="34" charset="-120"/>
                <a:ea typeface="微軟正黑體" pitchFamily="34" charset="-120"/>
              </a:rPr>
              <a:t>[</a:t>
            </a:r>
            <a:r>
              <a:rPr lang="zh-TW" altLang="en-US" sz="2800" dirty="0">
                <a:latin typeface="微軟正黑體" pitchFamily="34" charset="-120"/>
                <a:ea typeface="微軟正黑體" pitchFamily="34" charset="-120"/>
              </a:rPr>
              <a:t>電腦管理</a:t>
            </a:r>
            <a: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  <a:t>]</a:t>
            </a:r>
            <a:br>
              <a:rPr lang="en-US" altLang="zh-TW" sz="2800" dirty="0" smtClean="0"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然後</a:t>
            </a:r>
            <a:r>
              <a:rPr lang="zh-TW" altLang="en-US" sz="2800" dirty="0">
                <a:latin typeface="微軟正黑體" pitchFamily="34" charset="-120"/>
                <a:ea typeface="微軟正黑體" pitchFamily="34" charset="-120"/>
              </a:rPr>
              <a:t>點選</a:t>
            </a:r>
            <a:r>
              <a:rPr lang="en-US" altLang="zh-TW" sz="2800" dirty="0">
                <a:latin typeface="微軟正黑體" pitchFamily="34" charset="-120"/>
                <a:ea typeface="微軟正黑體" pitchFamily="34" charset="-120"/>
              </a:rPr>
              <a:t>[</a:t>
            </a:r>
            <a:r>
              <a:rPr lang="zh-TW" altLang="en-US" sz="2800" dirty="0">
                <a:latin typeface="微軟正黑體" pitchFamily="34" charset="-120"/>
                <a:ea typeface="微軟正黑體" pitchFamily="34" charset="-120"/>
              </a:rPr>
              <a:t>以系統管理員身分執行</a:t>
            </a:r>
            <a:r>
              <a:rPr lang="en-US" altLang="zh-TW" sz="2800" dirty="0">
                <a:latin typeface="微軟正黑體" pitchFamily="34" charset="-120"/>
                <a:ea typeface="微軟正黑體" pitchFamily="34" charset="-120"/>
              </a:rPr>
              <a:t>]</a:t>
            </a:r>
            <a:endParaRPr lang="zh-TW" altLang="en-US" sz="28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12776"/>
            <a:ext cx="7280263" cy="520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3035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Windows Server 2019</a:t>
            </a:r>
            <a:r>
              <a:rPr lang="zh-TW" altLang="en-US" dirty="0" smtClean="0"/>
              <a:t>執行畫面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56792"/>
            <a:ext cx="8875000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9007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Coreinfo.exe –f</a:t>
            </a:r>
            <a:r>
              <a:rPr lang="zh-TW" altLang="en-US" dirty="0" smtClean="0"/>
              <a:t>執行畫面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3" y="1700808"/>
            <a:ext cx="7119300" cy="4984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3434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Coreinfo.exe –h</a:t>
            </a:r>
            <a:r>
              <a:rPr lang="zh-TW" altLang="en-US" dirty="0" smtClean="0"/>
              <a:t>執行畫面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72816"/>
            <a:ext cx="7056784" cy="469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4908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51</Words>
  <Application>Microsoft Office PowerPoint</Application>
  <PresentationFormat>如螢幕大小 (4:3)</PresentationFormat>
  <Paragraphs>12</Paragraphs>
  <Slides>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Office 佈景主題</vt:lpstr>
      <vt:lpstr>windows sysinternals 技術報告</vt:lpstr>
      <vt:lpstr>學習資源網站</vt:lpstr>
      <vt:lpstr>agneds</vt:lpstr>
      <vt:lpstr>windows sysinternals 官方網站</vt:lpstr>
      <vt:lpstr>在Windows搜尋欄輸入[電腦管理] 然後點選[以系統管理員身分執行]</vt:lpstr>
      <vt:lpstr>在Windows搜尋欄輸入[電腦管理] 然後點選[以系統管理員身分執行]</vt:lpstr>
      <vt:lpstr>Windows Server 2019執行畫面</vt:lpstr>
      <vt:lpstr>Coreinfo.exe –f執行畫面</vt:lpstr>
      <vt:lpstr>Coreinfo.exe –h執行畫面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sysinternals 技術報告</dc:title>
  <dc:creator>I5302</dc:creator>
  <cp:lastModifiedBy>I5302</cp:lastModifiedBy>
  <cp:revision>3</cp:revision>
  <dcterms:created xsi:type="dcterms:W3CDTF">2021-03-02T13:31:51Z</dcterms:created>
  <dcterms:modified xsi:type="dcterms:W3CDTF">2021-03-02T15:14:35Z</dcterms:modified>
</cp:coreProperties>
</file>