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67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3648" y="2852936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</a:rPr>
              <a:t>建立</a:t>
            </a:r>
            <a:r>
              <a:rPr lang="en-US" altLang="zh-TW" sz="4400" dirty="0" smtClean="0">
                <a:solidFill>
                  <a:schemeClr val="bg1"/>
                </a:solidFill>
              </a:rPr>
              <a:t>AD DS</a:t>
            </a:r>
            <a:r>
              <a:rPr lang="zh-TW" altLang="en-US" sz="4400" dirty="0" smtClean="0">
                <a:solidFill>
                  <a:schemeClr val="bg1"/>
                </a:solidFill>
              </a:rPr>
              <a:t>網域</a:t>
            </a:r>
            <a:endParaRPr lang="en-US" altLang="zh-TW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1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3" y="268221"/>
            <a:ext cx="8269473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框架 3"/>
          <p:cNvSpPr/>
          <p:nvPr/>
        </p:nvSpPr>
        <p:spPr>
          <a:xfrm>
            <a:off x="2771800" y="2996952"/>
            <a:ext cx="5688632" cy="432048"/>
          </a:xfrm>
          <a:prstGeom prst="frame">
            <a:avLst>
              <a:gd name="adj1" fmla="val 4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8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erver manager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31532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475656" y="40466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解決方法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5778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75656" y="40466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解決方法</a:t>
            </a:r>
            <a:endParaRPr lang="zh-TW" altLang="en-US" sz="4000" dirty="0"/>
          </a:p>
        </p:txBody>
      </p:sp>
      <p:pic>
        <p:nvPicPr>
          <p:cNvPr id="9218" name="Picture 2" descr="computer management us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47" y="1268760"/>
            <a:ext cx="6896869" cy="53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75656" y="40466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解決方法</a:t>
            </a:r>
            <a:endParaRPr lang="zh-TW" altLang="en-US" sz="4000" dirty="0"/>
          </a:p>
        </p:txBody>
      </p:sp>
      <p:pic>
        <p:nvPicPr>
          <p:cNvPr id="10242" name="Picture 2" descr="set password for administ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7815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0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75656" y="40466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解決方法</a:t>
            </a:r>
            <a:endParaRPr lang="zh-TW" altLang="en-US" sz="4000" dirty="0"/>
          </a:p>
        </p:txBody>
      </p:sp>
      <p:pic>
        <p:nvPicPr>
          <p:cNvPr id="11266" name="Picture 2" descr="net user administrator com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3439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75656" y="40466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解決方法</a:t>
            </a:r>
            <a:endParaRPr lang="zh-TW" altLang="en-US" sz="4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6" y="1803896"/>
            <a:ext cx="8581876" cy="438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7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20472" cy="448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19672" y="620688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安裝畫面</a:t>
            </a:r>
          </a:p>
        </p:txBody>
      </p:sp>
    </p:spTree>
    <p:extLst>
      <p:ext uri="{BB962C8B-B14F-4D97-AF65-F5344CB8AC3E}">
        <p14:creationId xmlns:p14="http://schemas.microsoft.com/office/powerpoint/2010/main" val="408608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19672" y="620688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安裝結果</a:t>
            </a:r>
            <a:endParaRPr lang="zh-TW" altLang="en-US" sz="4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032"/>
            <a:ext cx="91440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框架 5"/>
          <p:cNvSpPr/>
          <p:nvPr/>
        </p:nvSpPr>
        <p:spPr>
          <a:xfrm>
            <a:off x="1" y="5445224"/>
            <a:ext cx="1331640" cy="909321"/>
          </a:xfrm>
          <a:prstGeom prst="frame">
            <a:avLst>
              <a:gd name="adj1" fmla="val 4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3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3648" y="2852936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</a:rPr>
              <a:t>確認 </a:t>
            </a:r>
            <a:r>
              <a:rPr lang="en-US" altLang="zh-TW" sz="4400" dirty="0" smtClean="0">
                <a:solidFill>
                  <a:schemeClr val="bg1"/>
                </a:solidFill>
              </a:rPr>
              <a:t>AD DS </a:t>
            </a:r>
            <a:r>
              <a:rPr lang="zh-TW" altLang="en-US" sz="4400" dirty="0" smtClean="0">
                <a:solidFill>
                  <a:schemeClr val="bg1"/>
                </a:solidFill>
              </a:rPr>
              <a:t>網域是否正常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伺服器的紀錄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5062"/>
            <a:ext cx="8229600" cy="419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8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" y="1844824"/>
            <a:ext cx="8928992" cy="43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框架 3"/>
          <p:cNvSpPr/>
          <p:nvPr/>
        </p:nvSpPr>
        <p:spPr>
          <a:xfrm>
            <a:off x="6588224" y="4030567"/>
            <a:ext cx="1008112" cy="118513"/>
          </a:xfrm>
          <a:prstGeom prst="frame">
            <a:avLst>
              <a:gd name="adj1" fmla="val 52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8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檢查</a:t>
            </a:r>
            <a:r>
              <a:rPr lang="en-US" altLang="zh-TW" dirty="0" smtClean="0"/>
              <a:t>SRV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主控台</a:t>
            </a:r>
            <a:endParaRPr lang="zh-TW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2296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框架 5"/>
          <p:cNvSpPr/>
          <p:nvPr/>
        </p:nvSpPr>
        <p:spPr>
          <a:xfrm>
            <a:off x="4012685" y="2996952"/>
            <a:ext cx="3096344" cy="504056"/>
          </a:xfrm>
          <a:prstGeom prst="frame">
            <a:avLst>
              <a:gd name="adj1" fmla="val 4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6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檢查</a:t>
            </a:r>
            <a:r>
              <a:rPr lang="en-US" altLang="zh-TW" dirty="0" smtClean="0"/>
              <a:t>SRV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NSLOOKUP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7205"/>
            <a:ext cx="8229600" cy="419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3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檢查</a:t>
            </a:r>
            <a:r>
              <a:rPr lang="en-US" altLang="zh-TW" dirty="0" smtClean="0"/>
              <a:t>SRV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NSLOOKUP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5062"/>
            <a:ext cx="8229600" cy="419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框架 5"/>
          <p:cNvSpPr/>
          <p:nvPr/>
        </p:nvSpPr>
        <p:spPr>
          <a:xfrm>
            <a:off x="467544" y="2996952"/>
            <a:ext cx="3096344" cy="648072"/>
          </a:xfrm>
          <a:prstGeom prst="frame">
            <a:avLst>
              <a:gd name="adj1" fmla="val 4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9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6588224" y="4030567"/>
            <a:ext cx="1008112" cy="118513"/>
          </a:xfrm>
          <a:prstGeom prst="frame">
            <a:avLst>
              <a:gd name="adj1" fmla="val 52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9" y="1124744"/>
            <a:ext cx="71151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框架 4"/>
          <p:cNvSpPr/>
          <p:nvPr/>
        </p:nvSpPr>
        <p:spPr>
          <a:xfrm>
            <a:off x="2843808" y="2996034"/>
            <a:ext cx="3456383" cy="216942"/>
          </a:xfrm>
          <a:prstGeom prst="frame">
            <a:avLst>
              <a:gd name="adj1" fmla="val 117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6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9" y="1741889"/>
            <a:ext cx="8935855" cy="457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框架 3"/>
          <p:cNvSpPr/>
          <p:nvPr/>
        </p:nvSpPr>
        <p:spPr>
          <a:xfrm>
            <a:off x="4648216" y="4437112"/>
            <a:ext cx="1868000" cy="648072"/>
          </a:xfrm>
          <a:prstGeom prst="frame">
            <a:avLst>
              <a:gd name="adj1" fmla="val 117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53" y="836712"/>
            <a:ext cx="72485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框架 3"/>
          <p:cNvSpPr/>
          <p:nvPr/>
        </p:nvSpPr>
        <p:spPr>
          <a:xfrm>
            <a:off x="2843808" y="2564904"/>
            <a:ext cx="4464495" cy="995279"/>
          </a:xfrm>
          <a:prstGeom prst="frame">
            <a:avLst>
              <a:gd name="adj1" fmla="val 4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762000"/>
            <a:ext cx="72771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33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733425"/>
            <a:ext cx="724852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框架 3"/>
          <p:cNvSpPr/>
          <p:nvPr/>
        </p:nvSpPr>
        <p:spPr>
          <a:xfrm>
            <a:off x="2843807" y="1628800"/>
            <a:ext cx="4464495" cy="995279"/>
          </a:xfrm>
          <a:prstGeom prst="frame">
            <a:avLst>
              <a:gd name="adj1" fmla="val 4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6768752" cy="492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47713"/>
            <a:ext cx="7239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框架 3"/>
          <p:cNvSpPr/>
          <p:nvPr/>
        </p:nvSpPr>
        <p:spPr>
          <a:xfrm>
            <a:off x="2830162" y="1916832"/>
            <a:ext cx="5198222" cy="1080120"/>
          </a:xfrm>
          <a:prstGeom prst="frame">
            <a:avLst>
              <a:gd name="adj1" fmla="val 4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5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52</Words>
  <Application>Microsoft Office PowerPoint</Application>
  <PresentationFormat>如螢幕大小 (4:3)</PresentationFormat>
  <Paragraphs>13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檢視DNS伺服器的紀錄</vt:lpstr>
      <vt:lpstr>檢查SRV紀錄—利用DNS主控台</vt:lpstr>
      <vt:lpstr>檢查SRV紀錄—利用NSLOOKUP指令</vt:lpstr>
      <vt:lpstr>檢查SRV紀錄—利用NSLOOKUP指令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7</cp:revision>
  <dcterms:created xsi:type="dcterms:W3CDTF">2021-05-10T13:55:53Z</dcterms:created>
  <dcterms:modified xsi:type="dcterms:W3CDTF">2021-05-10T15:44:45Z</dcterms:modified>
</cp:coreProperties>
</file>