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9"/>
  </p:notesMasterIdLst>
  <p:handoutMasterIdLst>
    <p:handoutMasterId r:id="rId20"/>
  </p:handoutMasterIdLst>
  <p:sldIdLst>
    <p:sldId id="388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5" r:id="rId14"/>
    <p:sldId id="442" r:id="rId15"/>
    <p:sldId id="443" r:id="rId16"/>
    <p:sldId id="446" r:id="rId17"/>
    <p:sldId id="444" r:id="rId18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6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349"/>
    <a:srgbClr val="293247"/>
    <a:srgbClr val="BA8D2D"/>
    <a:srgbClr val="767171"/>
    <a:srgbClr val="105A80"/>
    <a:srgbClr val="FEBF00"/>
    <a:srgbClr val="105A7F"/>
    <a:srgbClr val="DF213B"/>
    <a:srgbClr val="2C3E50"/>
    <a:srgbClr val="C94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6314" autoAdjust="0"/>
  </p:normalViewPr>
  <p:slideViewPr>
    <p:cSldViewPr>
      <p:cViewPr varScale="1">
        <p:scale>
          <a:sx n="109" d="100"/>
          <a:sy n="109" d="100"/>
        </p:scale>
        <p:origin x="667" y="77"/>
      </p:cViewPr>
      <p:guideLst>
        <p:guide orient="horz" pos="162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4" d="100"/>
        <a:sy n="3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34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5D9D-C69C-4401-9F91-BB6A25929701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4E991-43C1-4F23-B13D-1A87AE7A5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4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0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12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71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40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84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25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71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6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9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2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5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31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68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7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改稿\商务\未标题-6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27"/>
            <a:ext cx="2080518" cy="4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972000"/>
            <a:ext cx="8139178" cy="378101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2856548"/>
            <a:ext cx="8139178" cy="468634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700" b="0" u="none" strike="noStrike" kern="1200" cap="none" spc="300" normalizeH="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3383756"/>
            <a:ext cx="8139178" cy="80848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accent4">
                    <a:lumMod val="100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972000"/>
            <a:ext cx="3962432" cy="37800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972000"/>
            <a:ext cx="3962432" cy="3780000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972000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341782"/>
            <a:ext cx="3962400" cy="341417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972000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341782"/>
            <a:ext cx="3962432" cy="341417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972000"/>
            <a:ext cx="3962432" cy="378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972000"/>
            <a:ext cx="3962432" cy="37800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2022/3/9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71438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714381"/>
            <a:ext cx="8139178" cy="378000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1941211"/>
            <a:ext cx="8139178" cy="674375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0" i="0" u="none" strike="noStrike" kern="1200" cap="none" spc="600" normalizeH="0" baseline="0" noProof="1" dirty="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194121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674620"/>
            <a:ext cx="8139178" cy="71323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35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194121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674620"/>
            <a:ext cx="8139178" cy="71323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11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9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  <p:txStyles>
    <p:titleStyle>
      <a:lvl1pPr algn="l" defTabSz="68453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453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7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7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0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9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21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47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4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3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5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4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7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6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324000"/>
            <a:ext cx="8139178" cy="486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972000"/>
            <a:ext cx="8139178" cy="378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accent4">
              <a:lumMod val="100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8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1216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548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LINE BOT</a:t>
            </a:r>
            <a:endParaRPr lang="zh-TW" altLang="en-US" sz="24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2A5D42-ED8C-46D5-B0E3-8BF3C87373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2"/>
          <a:stretch/>
        </p:blipFill>
        <p:spPr>
          <a:xfrm>
            <a:off x="827584" y="856070"/>
            <a:ext cx="2368406" cy="4096195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39E95329-B261-4339-A5C2-9FC33527AA15}"/>
              </a:ext>
            </a:extLst>
          </p:cNvPr>
          <p:cNvSpPr/>
          <p:nvPr/>
        </p:nvSpPr>
        <p:spPr>
          <a:xfrm>
            <a:off x="3491880" y="2518802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C81195E-F425-46B7-8E33-D3F519AE3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356" y="1882521"/>
            <a:ext cx="4126599" cy="17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548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LINE BOT</a:t>
            </a:r>
            <a:endParaRPr lang="zh-TW" altLang="en-US" sz="24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E59793B-267D-45CC-A6A3-26167FAD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5" y="817564"/>
            <a:ext cx="2507126" cy="42106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B0F8AB9-6CE8-4CEB-954C-59B0C42DE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235" y="1304838"/>
            <a:ext cx="2955570" cy="1568598"/>
          </a:xfrm>
          <a:prstGeom prst="rect">
            <a:avLst/>
          </a:prstGeom>
        </p:spPr>
      </p:pic>
      <p:sp>
        <p:nvSpPr>
          <p:cNvPr id="17" name="框架 16">
            <a:extLst>
              <a:ext uri="{FF2B5EF4-FFF2-40B4-BE49-F238E27FC236}">
                <a16:creationId xmlns:a16="http://schemas.microsoft.com/office/drawing/2014/main" id="{C2FA5DFF-C373-4E62-A139-6EF2D7CA887D}"/>
              </a:ext>
            </a:extLst>
          </p:cNvPr>
          <p:cNvSpPr/>
          <p:nvPr/>
        </p:nvSpPr>
        <p:spPr>
          <a:xfrm flipV="1">
            <a:off x="3379751" y="2030215"/>
            <a:ext cx="2808312" cy="271956"/>
          </a:xfrm>
          <a:prstGeom prst="frame">
            <a:avLst>
              <a:gd name="adj1" fmla="val 7806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9E13488-82B9-4C56-909D-5990D5904859}"/>
              </a:ext>
            </a:extLst>
          </p:cNvPr>
          <p:cNvGrpSpPr/>
          <p:nvPr/>
        </p:nvGrpSpPr>
        <p:grpSpPr>
          <a:xfrm>
            <a:off x="3284807" y="3054363"/>
            <a:ext cx="2998200" cy="1973815"/>
            <a:chOff x="4572000" y="2922871"/>
            <a:chExt cx="2998200" cy="1973815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98126C9D-D5CF-48A3-8182-9FCC5771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2922871"/>
              <a:ext cx="2998200" cy="1973815"/>
            </a:xfrm>
            <a:prstGeom prst="rect">
              <a:avLst/>
            </a:prstGeom>
          </p:spPr>
        </p:pic>
        <p:sp>
          <p:nvSpPr>
            <p:cNvPr id="18" name="框架 17">
              <a:extLst>
                <a:ext uri="{FF2B5EF4-FFF2-40B4-BE49-F238E27FC236}">
                  <a16:creationId xmlns:a16="http://schemas.microsoft.com/office/drawing/2014/main" id="{617C0528-356F-431F-8A57-8DB39E3CD170}"/>
                </a:ext>
              </a:extLst>
            </p:cNvPr>
            <p:cNvSpPr/>
            <p:nvPr/>
          </p:nvSpPr>
          <p:spPr>
            <a:xfrm flipV="1">
              <a:off x="4666944" y="4587974"/>
              <a:ext cx="2808312" cy="254131"/>
            </a:xfrm>
            <a:prstGeom prst="frame">
              <a:avLst>
                <a:gd name="adj1" fmla="val 7806"/>
              </a:avLst>
            </a:prstGeom>
            <a:solidFill>
              <a:srgbClr val="FC4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C6F74624-0FBE-4154-A243-65EB992FC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321" y="2331705"/>
            <a:ext cx="2759240" cy="1445316"/>
          </a:xfrm>
          <a:prstGeom prst="rect">
            <a:avLst/>
          </a:prstGeom>
        </p:spPr>
      </p:pic>
      <p:sp>
        <p:nvSpPr>
          <p:cNvPr id="20" name="框架 19">
            <a:extLst>
              <a:ext uri="{FF2B5EF4-FFF2-40B4-BE49-F238E27FC236}">
                <a16:creationId xmlns:a16="http://schemas.microsoft.com/office/drawing/2014/main" id="{730E30E2-1511-40CB-94C5-3A679FECFA9F}"/>
              </a:ext>
            </a:extLst>
          </p:cNvPr>
          <p:cNvSpPr/>
          <p:nvPr/>
        </p:nvSpPr>
        <p:spPr>
          <a:xfrm flipV="1">
            <a:off x="6409947" y="2918385"/>
            <a:ext cx="2556792" cy="271956"/>
          </a:xfrm>
          <a:prstGeom prst="frame">
            <a:avLst>
              <a:gd name="adj1" fmla="val 7806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4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0310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4559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548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LINE BOT</a:t>
            </a:r>
            <a:endParaRPr lang="zh-TW" altLang="en-US" sz="24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304486-2ABA-4365-9414-3997BE8A2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6" t="14000" r="3389"/>
          <a:stretch/>
        </p:blipFill>
        <p:spPr>
          <a:xfrm>
            <a:off x="5476768" y="915566"/>
            <a:ext cx="2022822" cy="410050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36C3288-1E96-452B-91AC-BD0BE53CD0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1" t="11167" r="15147" b="1288"/>
          <a:stretch/>
        </p:blipFill>
        <p:spPr>
          <a:xfrm>
            <a:off x="1175828" y="858206"/>
            <a:ext cx="2322651" cy="4100016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7F608329-64B9-43FA-ADB7-EA6224561B1A}"/>
              </a:ext>
            </a:extLst>
          </p:cNvPr>
          <p:cNvSpPr/>
          <p:nvPr/>
        </p:nvSpPr>
        <p:spPr>
          <a:xfrm>
            <a:off x="3828348" y="2644640"/>
            <a:ext cx="1487303" cy="642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41C541-2347-46EA-8097-2BE90B603CBC}"/>
              </a:ext>
            </a:extLst>
          </p:cNvPr>
          <p:cNvSpPr txBox="1"/>
          <p:nvPr/>
        </p:nvSpPr>
        <p:spPr>
          <a:xfrm>
            <a:off x="3951258" y="23870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更改後</a:t>
            </a:r>
          </a:p>
        </p:txBody>
      </p:sp>
    </p:spTree>
    <p:extLst>
      <p:ext uri="{BB962C8B-B14F-4D97-AF65-F5344CB8AC3E}">
        <p14:creationId xmlns:p14="http://schemas.microsoft.com/office/powerpoint/2010/main" val="145419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資料切割測試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D193B8B-9476-4E34-9FA4-F98BF116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96523"/>
            <a:ext cx="8744191" cy="4055735"/>
          </a:xfrm>
          <a:prstGeom prst="rect">
            <a:avLst/>
          </a:prstGeom>
        </p:spPr>
      </p:pic>
      <p:sp>
        <p:nvSpPr>
          <p:cNvPr id="13" name="框架 12">
            <a:extLst>
              <a:ext uri="{FF2B5EF4-FFF2-40B4-BE49-F238E27FC236}">
                <a16:creationId xmlns:a16="http://schemas.microsoft.com/office/drawing/2014/main" id="{0829F690-E7BA-464C-AC04-3E58C8102728}"/>
              </a:ext>
            </a:extLst>
          </p:cNvPr>
          <p:cNvSpPr/>
          <p:nvPr/>
        </p:nvSpPr>
        <p:spPr>
          <a:xfrm flipV="1">
            <a:off x="4076605" y="1131592"/>
            <a:ext cx="783427" cy="3820665"/>
          </a:xfrm>
          <a:prstGeom prst="frame">
            <a:avLst>
              <a:gd name="adj1" fmla="val 4738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框架 13">
            <a:extLst>
              <a:ext uri="{FF2B5EF4-FFF2-40B4-BE49-F238E27FC236}">
                <a16:creationId xmlns:a16="http://schemas.microsoft.com/office/drawing/2014/main" id="{51A9E6C2-F194-439C-954E-74F5AB570458}"/>
              </a:ext>
            </a:extLst>
          </p:cNvPr>
          <p:cNvSpPr/>
          <p:nvPr/>
        </p:nvSpPr>
        <p:spPr>
          <a:xfrm flipV="1">
            <a:off x="4912567" y="1131590"/>
            <a:ext cx="1171601" cy="3820665"/>
          </a:xfrm>
          <a:prstGeom prst="frame">
            <a:avLst>
              <a:gd name="adj1" fmla="val 2937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6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資料切割測試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457B70B-AB9B-48DB-B557-0FB0E349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90" y="843558"/>
            <a:ext cx="8425543" cy="4194375"/>
          </a:xfrm>
          <a:prstGeom prst="rect">
            <a:avLst/>
          </a:prstGeom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37BE9086-FC62-48B2-8100-7E11809DC003}"/>
              </a:ext>
            </a:extLst>
          </p:cNvPr>
          <p:cNvSpPr/>
          <p:nvPr/>
        </p:nvSpPr>
        <p:spPr>
          <a:xfrm flipV="1">
            <a:off x="3851920" y="1030411"/>
            <a:ext cx="783427" cy="3917602"/>
          </a:xfrm>
          <a:prstGeom prst="frame">
            <a:avLst>
              <a:gd name="adj1" fmla="val 4738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8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切割後資料儲存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06BCF81-AB07-438E-A386-B72B3E8A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3217"/>
            <a:ext cx="9144000" cy="36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將爬蟲資料存入資料庫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B294A2-77E8-4D95-A9EB-9D5CA3A80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1481"/>
            <a:ext cx="9144000" cy="3502674"/>
          </a:xfrm>
          <a:prstGeom prst="rect">
            <a:avLst/>
          </a:prstGeo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B59E792C-94B8-4F45-A90E-2F68DFBA76A1}"/>
              </a:ext>
            </a:extLst>
          </p:cNvPr>
          <p:cNvSpPr/>
          <p:nvPr/>
        </p:nvSpPr>
        <p:spPr>
          <a:xfrm>
            <a:off x="1187624" y="1995686"/>
            <a:ext cx="7920880" cy="1368152"/>
          </a:xfrm>
          <a:prstGeom prst="frame">
            <a:avLst>
              <a:gd name="adj1" fmla="val 3709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3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將爬蟲資料存入資料庫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84E0F42-376F-4C73-83C0-3C89E654E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663"/>
          <a:stretch/>
        </p:blipFill>
        <p:spPr>
          <a:xfrm>
            <a:off x="-27496" y="1444695"/>
            <a:ext cx="6199659" cy="166322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F51960D-48F6-4FC1-91C6-3358451570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1" b="13532"/>
          <a:stretch/>
        </p:blipFill>
        <p:spPr>
          <a:xfrm>
            <a:off x="5795416" y="751979"/>
            <a:ext cx="3008017" cy="4391521"/>
          </a:xfrm>
          <a:prstGeom prst="rect">
            <a:avLst/>
          </a:prstGeo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B59E792C-94B8-4F45-A90E-2F68DFBA76A1}"/>
              </a:ext>
            </a:extLst>
          </p:cNvPr>
          <p:cNvSpPr/>
          <p:nvPr/>
        </p:nvSpPr>
        <p:spPr>
          <a:xfrm>
            <a:off x="39700" y="2859782"/>
            <a:ext cx="5756436" cy="248135"/>
          </a:xfrm>
          <a:prstGeom prst="frame">
            <a:avLst>
              <a:gd name="adj1" fmla="val 21367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框架 13">
            <a:extLst>
              <a:ext uri="{FF2B5EF4-FFF2-40B4-BE49-F238E27FC236}">
                <a16:creationId xmlns:a16="http://schemas.microsoft.com/office/drawing/2014/main" id="{BFC7B4D4-6ACC-4786-8913-63D77AA63190}"/>
              </a:ext>
            </a:extLst>
          </p:cNvPr>
          <p:cNvSpPr/>
          <p:nvPr/>
        </p:nvSpPr>
        <p:spPr>
          <a:xfrm flipV="1">
            <a:off x="6444207" y="751977"/>
            <a:ext cx="2359225" cy="570551"/>
          </a:xfrm>
          <a:prstGeom prst="frame">
            <a:avLst>
              <a:gd name="adj1" fmla="val 7806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4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1223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340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將資料庫資料用網頁顯示出來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1478A29-6DF6-43B0-9D5C-2652F424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3" y="839750"/>
            <a:ext cx="7666047" cy="411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8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1230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66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使用者搜尋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1CBFDC-68B3-4619-9315-608AAA1F7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12" y="1402081"/>
            <a:ext cx="2525900" cy="19993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EC29FF-6811-40A0-B853-5238972494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083"/>
          <a:stretch/>
        </p:blipFill>
        <p:spPr>
          <a:xfrm>
            <a:off x="3491880" y="1563638"/>
            <a:ext cx="5400600" cy="2456083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D0D0759-4AF5-4B73-892F-5B2D6E61E366}"/>
              </a:ext>
            </a:extLst>
          </p:cNvPr>
          <p:cNvSpPr/>
          <p:nvPr/>
        </p:nvSpPr>
        <p:spPr>
          <a:xfrm>
            <a:off x="2411760" y="2149729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69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使用者搜尋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D0D0759-4AF5-4B73-892F-5B2D6E61E366}"/>
              </a:ext>
            </a:extLst>
          </p:cNvPr>
          <p:cNvSpPr/>
          <p:nvPr/>
        </p:nvSpPr>
        <p:spPr>
          <a:xfrm>
            <a:off x="1979712" y="214014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7CE2EDA-04AA-4466-B6A0-F6B05978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81" y="1654466"/>
            <a:ext cx="1744805" cy="149458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0DFC58F-495B-4E48-8A15-5B0875D58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070189"/>
            <a:ext cx="5868144" cy="31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0303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148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商务简约工作总结汇报述职报告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包图主题2">
  <a:themeElements>
    <a:clrScheme name="自定义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8D2D"/>
      </a:accent1>
      <a:accent2>
        <a:srgbClr val="293247"/>
      </a:accent2>
      <a:accent3>
        <a:srgbClr val="A5A5A5"/>
      </a:accent3>
      <a:accent4>
        <a:srgbClr val="76717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f3my3wi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8D2D"/>
      </a:accent1>
      <a:accent2>
        <a:srgbClr val="293247"/>
      </a:accent2>
      <a:accent3>
        <a:srgbClr val="A5A5A5"/>
      </a:accent3>
      <a:accent4>
        <a:srgbClr val="76717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85</Words>
  <Application>Microsoft Office PowerPoint</Application>
  <PresentationFormat>如螢幕大小 (16:9)</PresentationFormat>
  <Paragraphs>38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微软雅黑</vt:lpstr>
      <vt:lpstr>宋体</vt:lpstr>
      <vt:lpstr>字魂59号-创粗黑</vt:lpstr>
      <vt:lpstr>思源宋体 CN Light</vt:lpstr>
      <vt:lpstr>思源黑体 CN Light</vt:lpstr>
      <vt:lpstr>微軟正黑體</vt:lpstr>
      <vt:lpstr>Arial</vt:lpstr>
      <vt:lpstr>Calibri</vt:lpstr>
      <vt:lpstr>包图主题2</vt:lpstr>
      <vt:lpstr>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林昱鋐</cp:lastModifiedBy>
  <cp:revision>193</cp:revision>
  <dcterms:created xsi:type="dcterms:W3CDTF">2016-05-27T01:37:00Z</dcterms:created>
  <dcterms:modified xsi:type="dcterms:W3CDTF">2022-03-09T13:00:19Z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KSORubyTemplateID">
    <vt:lpwstr>2</vt:lpwstr>
  </property>
</Properties>
</file>