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2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5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9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0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5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7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5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8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7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08F-DFD2-40E0-9FDA-5558A35F5BE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C96E-E5F9-427D-80FE-5497B670E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4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6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0"/>
            <a:ext cx="12252960" cy="68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0"/>
            <a:ext cx="12161520" cy="6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2019-09-30T04:59:00Z</dcterms:created>
  <dcterms:modified xsi:type="dcterms:W3CDTF">2019-09-30T05:02:29Z</dcterms:modified>
</cp:coreProperties>
</file>