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4" r:id="rId5"/>
    <p:sldId id="257" r:id="rId6"/>
    <p:sldId id="259" r:id="rId7"/>
    <p:sldId id="260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6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4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1D9-DA28-49D2-8818-EC1DF4C58850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5C0A2-EC49-4C7D-B65B-2FB4AD7EE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網頁架設操作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C92C6-7EBC-437B-84D5-4F6B61E5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資工一Ｂ　徐翊豪</a:t>
            </a:r>
          </a:p>
        </p:txBody>
      </p:sp>
    </p:spTree>
    <p:extLst>
      <p:ext uri="{BB962C8B-B14F-4D97-AF65-F5344CB8AC3E}">
        <p14:creationId xmlns:p14="http://schemas.microsoft.com/office/powerpoint/2010/main" val="295122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D1AFC8-F30B-446A-9ABE-DEF77005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890233"/>
            <a:ext cx="9002381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0DADA75-D2A5-4490-9F3F-BFE311AA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0"/>
            <a:ext cx="6766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808DAD-77AC-4007-A34E-7EE2C0D7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81" y="1472347"/>
            <a:ext cx="5845038" cy="49484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58B6089-65F1-4630-8BFC-F91E7283EE37}"/>
              </a:ext>
            </a:extLst>
          </p:cNvPr>
          <p:cNvSpPr/>
          <p:nvPr/>
        </p:nvSpPr>
        <p:spPr>
          <a:xfrm>
            <a:off x="1363429" y="43716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勾選需要安裝的內容</a:t>
            </a:r>
          </a:p>
        </p:txBody>
      </p:sp>
    </p:spTree>
    <p:extLst>
      <p:ext uri="{BB962C8B-B14F-4D97-AF65-F5344CB8AC3E}">
        <p14:creationId xmlns:p14="http://schemas.microsoft.com/office/powerpoint/2010/main" val="27373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A9769-DAB9-4D66-8AC3-A3EB117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68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輸入或選擇安裝途徑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9193E0-9BA6-4A8B-8EB6-D4DBD74B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77" y="1582405"/>
            <a:ext cx="5248243" cy="4443234"/>
          </a:xfrm>
        </p:spPr>
      </p:pic>
    </p:spTree>
    <p:extLst>
      <p:ext uri="{BB962C8B-B14F-4D97-AF65-F5344CB8AC3E}">
        <p14:creationId xmlns:p14="http://schemas.microsoft.com/office/powerpoint/2010/main" val="21924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EBD00C-0C4C-4AC3-A1CF-5C36FA75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9" y="1366549"/>
            <a:ext cx="6382641" cy="41249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D965B4-E718-4FFF-B3B2-8B9AFCC77531}"/>
              </a:ext>
            </a:extLst>
          </p:cNvPr>
          <p:cNvSpPr/>
          <p:nvPr/>
        </p:nvSpPr>
        <p:spPr>
          <a:xfrm>
            <a:off x="2055925" y="294363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勾選需要的功能</a:t>
            </a:r>
          </a:p>
        </p:txBody>
      </p:sp>
    </p:spTree>
    <p:extLst>
      <p:ext uri="{BB962C8B-B14F-4D97-AF65-F5344CB8AC3E}">
        <p14:creationId xmlns:p14="http://schemas.microsoft.com/office/powerpoint/2010/main" val="8038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61E6756-F41F-4BC1-8D56-6C063D47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0" y="877033"/>
            <a:ext cx="7849499" cy="51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8C8C66-0AE1-45A8-8981-7AC46DA6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6" y="142741"/>
            <a:ext cx="8412108" cy="6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367E4D-8F95-4512-8DC3-3488BECB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894996"/>
            <a:ext cx="901190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3DA20F-B4FD-40B4-8704-D81A55E5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985361"/>
            <a:ext cx="8936736" cy="48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CA294E8-5A9F-4559-A528-486C691C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4" y="613610"/>
            <a:ext cx="7218752" cy="56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22</Words>
  <Application>Microsoft Office PowerPoint</Application>
  <PresentationFormat>如螢幕大小 (4:3)</PresentationFormat>
  <Paragraphs>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網頁架設操作</vt:lpstr>
      <vt:lpstr>PowerPoint 簡報</vt:lpstr>
      <vt:lpstr>輸入或選擇安裝途徑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網頁架設操作</dc:title>
  <dc:creator>翊豪 徐</dc:creator>
  <cp:lastModifiedBy>翊豪 徐</cp:lastModifiedBy>
  <cp:revision>5</cp:revision>
  <dcterms:created xsi:type="dcterms:W3CDTF">2019-09-29T15:54:34Z</dcterms:created>
  <dcterms:modified xsi:type="dcterms:W3CDTF">2019-10-06T16:18:53Z</dcterms:modified>
</cp:coreProperties>
</file>