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6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4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1D9-DA28-49D2-8818-EC1DF4C58850}" type="datetimeFigureOut">
              <a:rPr lang="zh-TW" altLang="en-US" smtClean="0"/>
              <a:t>2019/9/29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F6C9-6A50-4A3C-B303-73528659E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5C0A2-EC49-4C7D-B65B-2FB4AD7EE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網頁架設操作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6C92C6-7EBC-437B-84D5-4F6B61E5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資工一Ｂ　徐翊豪</a:t>
            </a:r>
          </a:p>
        </p:txBody>
      </p:sp>
    </p:spTree>
    <p:extLst>
      <p:ext uri="{BB962C8B-B14F-4D97-AF65-F5344CB8AC3E}">
        <p14:creationId xmlns:p14="http://schemas.microsoft.com/office/powerpoint/2010/main" val="29512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61E6756-F41F-4BC1-8D56-6C063D47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0" y="877033"/>
            <a:ext cx="7849499" cy="51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8C8C66-0AE1-45A8-8981-7AC46DA6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6" y="142741"/>
            <a:ext cx="8412108" cy="65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367E4D-8F95-4512-8DC3-3488BECB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894996"/>
            <a:ext cx="901190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3DA20F-B4FD-40B4-8704-D81A55E5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985361"/>
            <a:ext cx="8936736" cy="48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</Words>
  <Application>Microsoft Office PowerPoint</Application>
  <PresentationFormat>如螢幕大小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網頁架設操作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網頁架設操作</dc:title>
  <dc:creator>翊豪 徐</dc:creator>
  <cp:lastModifiedBy>翊豪 徐</cp:lastModifiedBy>
  <cp:revision>1</cp:revision>
  <dcterms:created xsi:type="dcterms:W3CDTF">2019-09-29T15:54:34Z</dcterms:created>
  <dcterms:modified xsi:type="dcterms:W3CDTF">2019-09-29T16:03:11Z</dcterms:modified>
</cp:coreProperties>
</file>