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9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9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82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43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317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67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14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83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2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35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7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69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7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38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95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0314-4930-4F38-A2E3-A6963D5E0E18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752E83-6351-4B11-A616-6A5B1CCCC4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822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1BF01-E41A-4D8B-B13B-DC61AF51E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4396" y="1484850"/>
            <a:ext cx="4492278" cy="1567695"/>
          </a:xfrm>
        </p:spPr>
        <p:txBody>
          <a:bodyPr/>
          <a:lstStyle/>
          <a:p>
            <a:r>
              <a:rPr lang="zh-TW" altLang="en-US" dirty="0"/>
              <a:t>實作一</a:t>
            </a:r>
            <a:r>
              <a:rPr lang="en-US" altLang="zh-TW" dirty="0"/>
              <a:t>	</a:t>
            </a:r>
            <a:r>
              <a:rPr lang="zh-TW" altLang="en-US" dirty="0"/>
              <a:t>迴圈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287216-9408-46E5-80DA-7B278CF3A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8033" y="3344062"/>
            <a:ext cx="5289232" cy="1342276"/>
          </a:xfrm>
        </p:spPr>
        <p:txBody>
          <a:bodyPr/>
          <a:lstStyle/>
          <a:p>
            <a:r>
              <a:rPr lang="zh-TW" altLang="en-US" dirty="0"/>
              <a:t>藉由迴圈讓使用者輸入不同數字印出不同結果</a:t>
            </a:r>
          </a:p>
        </p:txBody>
      </p:sp>
    </p:spTree>
    <p:extLst>
      <p:ext uri="{BB962C8B-B14F-4D97-AF65-F5344CB8AC3E}">
        <p14:creationId xmlns:p14="http://schemas.microsoft.com/office/powerpoint/2010/main" val="39828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B264B-C8F3-409C-819B-ADD0D515A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194" y="1796255"/>
            <a:ext cx="5708682" cy="1096899"/>
          </a:xfrm>
        </p:spPr>
        <p:txBody>
          <a:bodyPr/>
          <a:lstStyle/>
          <a:p>
            <a:r>
              <a:rPr lang="zh-TW" altLang="en-US" dirty="0"/>
              <a:t>實作二</a:t>
            </a:r>
            <a:r>
              <a:rPr lang="en-US" altLang="zh-TW" dirty="0"/>
              <a:t>	</a:t>
            </a:r>
            <a:r>
              <a:rPr lang="zh-TW" altLang="en-US" dirty="0"/>
              <a:t>字體效果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559906-6E7D-4D33-BC20-94F1372A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5297" y="3077711"/>
            <a:ext cx="6974204" cy="1494290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/>
              <a:t>1.</a:t>
            </a:r>
            <a:r>
              <a:rPr lang="zh-TW" altLang="en-US" b="1" dirty="0"/>
              <a:t>使用</a:t>
            </a:r>
            <a:r>
              <a:rPr lang="en-US" altLang="zh-TW" b="1" dirty="0"/>
              <a:t>h1{color: blue;}</a:t>
            </a:r>
            <a:r>
              <a:rPr lang="zh-TW" altLang="en-US" b="1" dirty="0"/>
              <a:t>來設定字體為藍色</a:t>
            </a:r>
            <a:endParaRPr lang="en-US" altLang="zh-TW" b="1" dirty="0"/>
          </a:p>
          <a:p>
            <a:pPr algn="l"/>
            <a:r>
              <a:rPr lang="en-US" altLang="zh-TW" b="1" dirty="0"/>
              <a:t>2.</a:t>
            </a:r>
            <a:r>
              <a:rPr lang="zh-TW" altLang="en-US" b="1" dirty="0"/>
              <a:t>宣告</a:t>
            </a:r>
            <a:r>
              <a:rPr lang="en-US" altLang="zh-TW" b="1" dirty="0" err="1"/>
              <a:t>idmaindiv</a:t>
            </a:r>
            <a:r>
              <a:rPr lang="zh-TW" altLang="en-US" b="1" dirty="0"/>
              <a:t>及</a:t>
            </a:r>
            <a:r>
              <a:rPr lang="en-US" altLang="zh-TW" b="1" dirty="0"/>
              <a:t>poem</a:t>
            </a:r>
            <a:r>
              <a:rPr lang="zh-TW" altLang="en-US" b="1" dirty="0"/>
              <a:t>使用的裡面的設定用來使上面詩的字體設定為斜體及字型大小為</a:t>
            </a:r>
            <a:r>
              <a:rPr lang="en-US" altLang="zh-TW" b="1" dirty="0"/>
              <a:t>75%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97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CC789-DC7C-44D5-9B92-20E545C62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1818"/>
            <a:ext cx="7766936" cy="1096900"/>
          </a:xfrm>
        </p:spPr>
        <p:txBody>
          <a:bodyPr/>
          <a:lstStyle/>
          <a:p>
            <a:pPr algn="ctr"/>
            <a:r>
              <a:rPr lang="zh-TW" altLang="en-US" dirty="0"/>
              <a:t>實作三</a:t>
            </a:r>
            <a:r>
              <a:rPr lang="en-US" altLang="zh-TW" dirty="0"/>
              <a:t>	</a:t>
            </a:r>
            <a:r>
              <a:rPr lang="zh-TW" altLang="en-US" dirty="0"/>
              <a:t>表單設定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7AE5D4-E356-4A96-A979-E7F30A848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44154"/>
            <a:ext cx="7766936" cy="2366745"/>
          </a:xfrm>
        </p:spPr>
        <p:txBody>
          <a:bodyPr/>
          <a:lstStyle/>
          <a:p>
            <a:pPr algn="ctr"/>
            <a:r>
              <a:rPr lang="en-US" altLang="zh-TW" b="1" dirty="0"/>
              <a:t>1.</a:t>
            </a:r>
            <a:r>
              <a:rPr lang="zh-TW" altLang="en-US" b="1" dirty="0"/>
              <a:t>調整</a:t>
            </a:r>
            <a:r>
              <a:rPr lang="en-US" altLang="zh-TW" b="1" dirty="0" err="1"/>
              <a:t>cellspacing</a:t>
            </a:r>
            <a:r>
              <a:rPr lang="zh-TW" altLang="en-US" b="1" dirty="0"/>
              <a:t>的值控制格子之間的距離</a:t>
            </a:r>
            <a:endParaRPr lang="en-US" altLang="zh-TW" b="1" dirty="0"/>
          </a:p>
          <a:p>
            <a:pPr algn="ctr"/>
            <a:r>
              <a:rPr lang="en-US" altLang="zh-TW" b="1" dirty="0"/>
              <a:t>2.</a:t>
            </a:r>
            <a:r>
              <a:rPr lang="zh-TW" altLang="en-US" b="1" dirty="0"/>
              <a:t>調整</a:t>
            </a:r>
            <a:r>
              <a:rPr lang="en-US" altLang="zh-TW" b="1" dirty="0"/>
              <a:t>cellpadding</a:t>
            </a:r>
            <a:r>
              <a:rPr lang="zh-TW" altLang="en-US" b="1" dirty="0"/>
              <a:t>的值控制格子內部的距離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29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11105-3BA5-4870-BB06-274BB895F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實作四</a:t>
            </a:r>
            <a:r>
              <a:rPr lang="en-US" altLang="zh-TW" dirty="0"/>
              <a:t>	</a:t>
            </a:r>
            <a:r>
              <a:rPr lang="zh-TW" altLang="en-US" dirty="0"/>
              <a:t>文字大小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B7BEF9-F9D0-464A-8FB2-507757D41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597827"/>
            <a:ext cx="7766936" cy="1096899"/>
          </a:xfrm>
        </p:spPr>
        <p:txBody>
          <a:bodyPr/>
          <a:lstStyle/>
          <a:p>
            <a:pPr algn="ctr"/>
            <a:r>
              <a:rPr lang="zh-TW" altLang="en-US" dirty="0"/>
              <a:t>修改</a:t>
            </a:r>
            <a:r>
              <a:rPr lang="en-US" altLang="zh-TW" dirty="0"/>
              <a:t>font-size</a:t>
            </a:r>
            <a:r>
              <a:rPr lang="zh-TW" altLang="en-US" dirty="0"/>
              <a:t>後的參數來調整文字大小</a:t>
            </a:r>
          </a:p>
        </p:txBody>
      </p:sp>
    </p:spTree>
    <p:extLst>
      <p:ext uri="{BB962C8B-B14F-4D97-AF65-F5344CB8AC3E}">
        <p14:creationId xmlns:p14="http://schemas.microsoft.com/office/powerpoint/2010/main" val="256944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5479B-76E1-4170-A03C-40711DAFB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218" y="1048624"/>
            <a:ext cx="5424881" cy="1096899"/>
          </a:xfrm>
        </p:spPr>
        <p:txBody>
          <a:bodyPr/>
          <a:lstStyle/>
          <a:p>
            <a:pPr algn="ctr"/>
            <a:r>
              <a:rPr lang="zh-TW" altLang="en-US" dirty="0"/>
              <a:t>實作五</a:t>
            </a:r>
            <a:r>
              <a:rPr lang="en-US" altLang="zh-TW" dirty="0"/>
              <a:t>	</a:t>
            </a:r>
            <a:r>
              <a:rPr lang="zh-TW" altLang="en-US" dirty="0"/>
              <a:t>文字效果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75D9B7-0E0A-406D-8FFF-208AB869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8190" y="2951875"/>
            <a:ext cx="7766936" cy="1096899"/>
          </a:xfrm>
        </p:spPr>
        <p:txBody>
          <a:bodyPr/>
          <a:lstStyle/>
          <a:p>
            <a:pPr algn="ctr"/>
            <a:r>
              <a:rPr lang="zh-TW" altLang="en-US" dirty="0"/>
              <a:t>藉由調整</a:t>
            </a:r>
            <a:r>
              <a:rPr lang="en-US" altLang="zh-TW" dirty="0"/>
              <a:t>text-shadow:</a:t>
            </a:r>
            <a:r>
              <a:rPr lang="zh-TW" altLang="en-US" dirty="0"/>
              <a:t>下的參數來實現不同的立體效果</a:t>
            </a:r>
          </a:p>
        </p:txBody>
      </p:sp>
    </p:spTree>
    <p:extLst>
      <p:ext uri="{BB962C8B-B14F-4D97-AF65-F5344CB8AC3E}">
        <p14:creationId xmlns:p14="http://schemas.microsoft.com/office/powerpoint/2010/main" val="26082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C31E7-12DA-4EFC-B81A-FC9E0FD82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7263"/>
            <a:ext cx="9144000" cy="2387600"/>
          </a:xfrm>
        </p:spPr>
        <p:txBody>
          <a:bodyPr/>
          <a:lstStyle/>
          <a:p>
            <a:pPr algn="ctr"/>
            <a:r>
              <a:rPr lang="zh-TW" altLang="en-US" dirty="0"/>
              <a:t>實作六</a:t>
            </a:r>
            <a:r>
              <a:rPr lang="en-US" altLang="zh-TW" dirty="0"/>
              <a:t>	</a:t>
            </a:r>
            <a:r>
              <a:rPr lang="zh-TW" altLang="en-US" dirty="0"/>
              <a:t>設定背景顏色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65F645-1807-4F68-BEEB-25F0D5000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修改</a:t>
            </a:r>
            <a:r>
              <a:rPr lang="en-US" altLang="zh-TW" dirty="0"/>
              <a:t>p class</a:t>
            </a:r>
            <a:r>
              <a:rPr lang="zh-TW" altLang="en-US" dirty="0"/>
              <a:t>後等於的參數</a:t>
            </a:r>
          </a:p>
        </p:txBody>
      </p:sp>
    </p:spTree>
    <p:extLst>
      <p:ext uri="{BB962C8B-B14F-4D97-AF65-F5344CB8AC3E}">
        <p14:creationId xmlns:p14="http://schemas.microsoft.com/office/powerpoint/2010/main" val="417018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16E90-6C1E-4757-B164-FC9234C22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1453"/>
            <a:ext cx="9144000" cy="1026822"/>
          </a:xfrm>
        </p:spPr>
        <p:txBody>
          <a:bodyPr/>
          <a:lstStyle/>
          <a:p>
            <a:pPr algn="ctr"/>
            <a:r>
              <a:rPr lang="zh-TW" altLang="en-US" dirty="0"/>
              <a:t>實作七</a:t>
            </a:r>
            <a:r>
              <a:rPr lang="en-US" altLang="zh-TW" dirty="0"/>
              <a:t>	</a:t>
            </a:r>
            <a:r>
              <a:rPr lang="zh-TW" altLang="en-US" dirty="0"/>
              <a:t>文字方塊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E068DF-FF77-46C7-8842-9C434AA7D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6639"/>
            <a:ext cx="9144000" cy="3001161"/>
          </a:xfrm>
        </p:spPr>
        <p:txBody>
          <a:bodyPr/>
          <a:lstStyle/>
          <a:p>
            <a:pPr algn="ctr"/>
            <a:r>
              <a:rPr lang="zh-TW" altLang="en-US" b="1" dirty="0"/>
              <a:t>宣告</a:t>
            </a:r>
            <a:r>
              <a:rPr lang="en-US" altLang="zh-TW" b="1" dirty="0"/>
              <a:t>box1 {width: 50%;(</a:t>
            </a:r>
            <a:r>
              <a:rPr lang="zh-TW" altLang="en-US" b="1" dirty="0"/>
              <a:t>寬度</a:t>
            </a:r>
            <a:r>
              <a:rPr lang="en-US" altLang="zh-TW" b="1" dirty="0"/>
              <a:t>) height: 200px;(</a:t>
            </a:r>
            <a:r>
              <a:rPr lang="zh-TW" altLang="en-US" b="1" dirty="0"/>
              <a:t>高度</a:t>
            </a:r>
            <a:r>
              <a:rPr lang="en-US" altLang="zh-TW" b="1" dirty="0"/>
              <a:t>) </a:t>
            </a:r>
          </a:p>
          <a:p>
            <a:pPr algn="ctr"/>
            <a:r>
              <a:rPr lang="en-US" altLang="zh-TW" b="1" dirty="0"/>
              <a:t>color: </a:t>
            </a:r>
            <a:r>
              <a:rPr lang="zh-TW" altLang="en-US" b="1" dirty="0"/>
              <a:t>顏色</a:t>
            </a:r>
            <a:r>
              <a:rPr lang="en-US" altLang="zh-TW" b="1" dirty="0"/>
              <a:t>;(</a:t>
            </a:r>
            <a:r>
              <a:rPr lang="zh-TW" altLang="en-US" b="1" dirty="0"/>
              <a:t>文字顏色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r>
              <a:rPr lang="en-US" altLang="zh-TW" b="1" dirty="0"/>
              <a:t>background-color: </a:t>
            </a:r>
            <a:r>
              <a:rPr lang="zh-TW" altLang="en-US" b="1" dirty="0"/>
              <a:t>顏色</a:t>
            </a:r>
            <a:r>
              <a:rPr lang="en-US" altLang="zh-TW" b="1" dirty="0"/>
              <a:t>;(</a:t>
            </a:r>
            <a:r>
              <a:rPr lang="zh-TW" altLang="en-US" b="1" dirty="0"/>
              <a:t>背景顏色</a:t>
            </a:r>
            <a:r>
              <a:rPr lang="en-US" altLang="zh-TW" b="1" dirty="0"/>
              <a:t>) 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68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B2055-C256-4DB3-AF85-2446563DD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845"/>
            <a:ext cx="9144000" cy="1216405"/>
          </a:xfrm>
        </p:spPr>
        <p:txBody>
          <a:bodyPr/>
          <a:lstStyle/>
          <a:p>
            <a:pPr algn="ctr"/>
            <a:r>
              <a:rPr lang="zh-TW" altLang="en-US" dirty="0"/>
              <a:t>實作八</a:t>
            </a:r>
            <a:r>
              <a:rPr lang="en-US" altLang="zh-TW" dirty="0"/>
              <a:t>	</a:t>
            </a:r>
            <a:r>
              <a:rPr lang="zh-TW" altLang="en-US" b="1" dirty="0"/>
              <a:t>動畫效果</a:t>
            </a:r>
            <a:br>
              <a:rPr lang="zh-TW" altLang="en-US" b="1" dirty="0"/>
            </a:b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E4C292-F859-4F07-A285-2799A845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9194"/>
            <a:ext cx="8249174" cy="39847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TW" sz="2400" b="1" dirty="0" err="1"/>
              <a:t>float:left</a:t>
            </a:r>
            <a:r>
              <a:rPr lang="en-US" altLang="zh-TW" sz="2400" b="1" dirty="0"/>
              <a:t>; </a:t>
            </a:r>
            <a:r>
              <a:rPr lang="zh-TW" altLang="en-US" sz="2400" b="1" dirty="0"/>
              <a:t>向左飄浮  </a:t>
            </a:r>
            <a:r>
              <a:rPr lang="en-US" altLang="zh-TW" sz="2400" b="1" dirty="0"/>
              <a:t>width: 100px; </a:t>
            </a:r>
            <a:r>
              <a:rPr lang="zh-TW" altLang="en-US" sz="2400" b="1" dirty="0"/>
              <a:t>寬度</a:t>
            </a:r>
            <a:br>
              <a:rPr lang="zh-TW" altLang="en-US" sz="2400" b="1" dirty="0"/>
            </a:br>
            <a:r>
              <a:rPr lang="en-US" altLang="zh-TW" sz="2400" b="1" dirty="0"/>
              <a:t>height: 100px; </a:t>
            </a:r>
            <a:r>
              <a:rPr lang="zh-TW" altLang="en-US" sz="2400" b="1" dirty="0"/>
              <a:t>高度  </a:t>
            </a:r>
            <a:r>
              <a:rPr lang="en-US" altLang="zh-TW" sz="2400" b="1" dirty="0"/>
              <a:t>margin: 45px; </a:t>
            </a:r>
            <a:r>
              <a:rPr lang="zh-TW" altLang="en-US" sz="2400" b="1" dirty="0"/>
              <a:t>邊距</a:t>
            </a:r>
            <a:br>
              <a:rPr lang="zh-TW" altLang="en-US" sz="2400" b="1" dirty="0"/>
            </a:br>
            <a:r>
              <a:rPr lang="en-US" altLang="zh-TW" sz="2400" b="1" dirty="0"/>
              <a:t>font: bold 50px/100px </a:t>
            </a:r>
            <a:r>
              <a:rPr lang="en-US" altLang="zh-TW" sz="2400" b="1" dirty="0" err="1"/>
              <a:t>arial</a:t>
            </a:r>
            <a:r>
              <a:rPr lang="en-US" altLang="zh-TW" sz="2400" b="1" dirty="0"/>
              <a:t>; </a:t>
            </a:r>
            <a:r>
              <a:rPr lang="zh-TW" altLang="en-US" sz="2400" b="1" dirty="0"/>
              <a:t>字體 粗體</a:t>
            </a:r>
            <a:br>
              <a:rPr lang="zh-TW" altLang="en-US" sz="2400" b="1" dirty="0"/>
            </a:br>
            <a:r>
              <a:rPr lang="en-US" altLang="zh-TW" sz="2400" b="1" dirty="0"/>
              <a:t>text-align: center; </a:t>
            </a:r>
            <a:r>
              <a:rPr lang="zh-TW" altLang="en-US" sz="2400" b="1" dirty="0"/>
              <a:t>文字對齊 置中</a:t>
            </a:r>
            <a:br>
              <a:rPr lang="zh-TW" altLang="en-US" sz="2400" b="1" dirty="0"/>
            </a:br>
            <a:r>
              <a:rPr lang="en-US" altLang="zh-TW" sz="2400" b="1" dirty="0"/>
              <a:t>background-color: </a:t>
            </a:r>
            <a:r>
              <a:rPr lang="en-US" altLang="zh-TW" sz="2400" b="1" dirty="0" err="1"/>
              <a:t>lightblue</a:t>
            </a:r>
            <a:r>
              <a:rPr lang="en-US" altLang="zh-TW" sz="2400" b="1" dirty="0"/>
              <a:t>; </a:t>
            </a:r>
            <a:r>
              <a:rPr lang="zh-TW" altLang="en-US" sz="2400" b="1" dirty="0"/>
              <a:t>背景顏色</a:t>
            </a:r>
            <a:br>
              <a:rPr lang="zh-TW" altLang="en-US" sz="2400" b="1" dirty="0"/>
            </a:br>
            <a:r>
              <a:rPr lang="en-US" altLang="zh-TW" sz="2400" b="1" dirty="0"/>
              <a:t>border: 1px solid black; </a:t>
            </a:r>
            <a:r>
              <a:rPr lang="zh-TW" altLang="en-US" sz="2400" b="1" dirty="0"/>
              <a:t>邊框</a:t>
            </a:r>
            <a:br>
              <a:rPr lang="zh-TW" altLang="en-US" sz="2400" b="1" dirty="0"/>
            </a:br>
            <a:r>
              <a:rPr lang="en-US" altLang="zh-TW" sz="2400" b="1" dirty="0"/>
              <a:t>transform: translate </a:t>
            </a:r>
            <a:r>
              <a:rPr lang="zh-TW" altLang="en-US" sz="2400" b="1" dirty="0"/>
              <a:t>平移  </a:t>
            </a:r>
            <a:endParaRPr lang="en-US" altLang="zh-TW" sz="2400" b="1" dirty="0"/>
          </a:p>
          <a:p>
            <a:pPr algn="ctr"/>
            <a:r>
              <a:rPr lang="en-US" altLang="zh-TW" sz="2400" b="1" dirty="0"/>
              <a:t>transform: rotate(x deg) </a:t>
            </a:r>
            <a:r>
              <a:rPr lang="zh-TW" altLang="en-US" sz="2400" b="1" dirty="0"/>
              <a:t>旋轉</a:t>
            </a:r>
            <a:br>
              <a:rPr lang="zh-TW" altLang="en-US" sz="2400" b="1" dirty="0"/>
            </a:br>
            <a:r>
              <a:rPr lang="en-US" altLang="zh-TW" sz="2400" b="1" dirty="0"/>
              <a:t>transform: scale(1.5,0.5)</a:t>
            </a:r>
            <a:r>
              <a:rPr lang="zh-TW" altLang="en-US" sz="2400" b="1" dirty="0"/>
              <a:t>比例  </a:t>
            </a:r>
            <a:endParaRPr lang="en-US" altLang="zh-TW" sz="2400" b="1"/>
          </a:p>
          <a:p>
            <a:pPr algn="ctr"/>
            <a:r>
              <a:rPr lang="en-US" altLang="zh-TW" sz="2400" b="1"/>
              <a:t>transform</a:t>
            </a:r>
            <a:r>
              <a:rPr lang="en-US" altLang="zh-TW" sz="2400" b="1" dirty="0"/>
              <a:t>: skew(x</a:t>
            </a:r>
            <a:r>
              <a:rPr lang="zh-TW" altLang="en-US" sz="2400" b="1" dirty="0"/>
              <a:t>度</a:t>
            </a:r>
            <a:r>
              <a:rPr lang="en-US" altLang="zh-TW" sz="2400" b="1" dirty="0"/>
              <a:t>, y</a:t>
            </a:r>
            <a:r>
              <a:rPr lang="zh-TW" altLang="en-US" sz="2400" b="1" dirty="0"/>
              <a:t>度</a:t>
            </a:r>
            <a:r>
              <a:rPr lang="en-US" altLang="zh-TW" sz="2400" b="1" dirty="0"/>
              <a:t>)</a:t>
            </a:r>
            <a:r>
              <a:rPr lang="zh-TW" altLang="en-US" sz="2400" b="1" dirty="0"/>
              <a:t>傾斜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037555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286</Words>
  <Application>Microsoft Office PowerPoint</Application>
  <PresentationFormat>寬螢幕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實作一 迴圈</vt:lpstr>
      <vt:lpstr>實作二 字體效果</vt:lpstr>
      <vt:lpstr>實作三 表單設定</vt:lpstr>
      <vt:lpstr>實作四 文字大小</vt:lpstr>
      <vt:lpstr>實作五 文字效果</vt:lpstr>
      <vt:lpstr>實作六 設定背景顏色</vt:lpstr>
      <vt:lpstr>實作七 文字方塊</vt:lpstr>
      <vt:lpstr>實作八 動畫效果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實作一</dc:title>
  <dc:creator>USER</dc:creator>
  <cp:lastModifiedBy>USER</cp:lastModifiedBy>
  <cp:revision>4</cp:revision>
  <dcterms:created xsi:type="dcterms:W3CDTF">2023-06-11T09:34:31Z</dcterms:created>
  <dcterms:modified xsi:type="dcterms:W3CDTF">2023-06-11T09:51:59Z</dcterms:modified>
</cp:coreProperties>
</file>