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2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9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4129-99D1-4D3D-ADBB-87E26A3FDE21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D629-5569-466B-92B7-D6741F375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8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LEGO CAMP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第一周會議報告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:5/5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9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器材整理－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SENSOR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616515"/>
              </p:ext>
            </p:extLst>
          </p:nvPr>
        </p:nvGraphicFramePr>
        <p:xfrm>
          <a:off x="457200" y="1600200"/>
          <a:ext cx="8229600" cy="4781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36">
                <a:tc>
                  <a:txBody>
                    <a:bodyPr/>
                    <a:lstStyle/>
                    <a:p>
                      <a:r>
                        <a:rPr lang="zh-TW" altLang="en-US" dirty="0"/>
                        <a:t>零件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dirty="0"/>
                        <a:t>Large Servo Motor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</a:t>
                      </a:r>
                      <a:r>
                        <a:rPr lang="en-US" altLang="zh-TW" baseline="0" dirty="0"/>
                        <a:t> EV3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dirty="0"/>
                        <a:t>Large Servo Motor for NXT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effectLst/>
                        </a:rPr>
                        <a:t>Medium Servo Motor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effectLst/>
                        </a:rPr>
                        <a:t>Color Sensor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effectLst/>
                        </a:rPr>
                        <a:t>Light Sensor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dirty="0"/>
                        <a:t>Ultrasonic Sensor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dirty="0"/>
                        <a:t>Touch Sensor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236">
                <a:tc>
                  <a:txBody>
                    <a:bodyPr/>
                    <a:lstStyle/>
                    <a:p>
                      <a:r>
                        <a:rPr lang="en-US" altLang="zh-TW" dirty="0"/>
                        <a:t>Gyro Sensor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4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基本機構組裝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B0FD2C-172F-4BB3-97BC-E254BE39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763" y="846138"/>
            <a:ext cx="14343526" cy="6858000"/>
          </a:xfrm>
        </p:spPr>
      </p:pic>
    </p:spTree>
    <p:extLst>
      <p:ext uri="{BB962C8B-B14F-4D97-AF65-F5344CB8AC3E}">
        <p14:creationId xmlns:p14="http://schemas.microsoft.com/office/powerpoint/2010/main" val="4092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心裡有鬼機構組裝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2C473C-CFF1-4ADC-AA1F-0B840D0FC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229" y1="25054" x2="43229" y2="25054"/>
                        <a14:backgroundMark x1="76250" y1="41830" x2="62656" y2="31917"/>
                        <a14:backgroundMark x1="62656" y1="31917" x2="79167" y2="18627"/>
                        <a14:backgroundMark x1="79167" y1="18627" x2="83698" y2="28105"/>
                        <a14:backgroundMark x1="83698" y1="28105" x2="81927" y2="38235"/>
                        <a14:backgroundMark x1="41094" y1="44118" x2="40990" y2="43682"/>
                        <a14:backgroundMark x1="49635" y1="44009" x2="49427" y2="44118"/>
                        <a14:backgroundMark x1="42917" y1="66013" x2="42917" y2="66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765" y="846138"/>
            <a:ext cx="14343529" cy="6857999"/>
          </a:xfrm>
        </p:spPr>
      </p:pic>
    </p:spTree>
    <p:extLst>
      <p:ext uri="{BB962C8B-B14F-4D97-AF65-F5344CB8AC3E}">
        <p14:creationId xmlns:p14="http://schemas.microsoft.com/office/powerpoint/2010/main" val="41633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標楷體</vt:lpstr>
      <vt:lpstr>Arial</vt:lpstr>
      <vt:lpstr>Calibri</vt:lpstr>
      <vt:lpstr>Office 佈景主題</vt:lpstr>
      <vt:lpstr>LEGO CAMP第一周會議報告</vt:lpstr>
      <vt:lpstr>器材整理－SENSOR</vt:lpstr>
      <vt:lpstr>基本機構組裝</vt:lpstr>
      <vt:lpstr>心裡有鬼機構組裝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CAMP第一周會議報告</dc:title>
  <dc:creator>user</dc:creator>
  <cp:lastModifiedBy>子珩 林</cp:lastModifiedBy>
  <cp:revision>7</cp:revision>
  <dcterms:created xsi:type="dcterms:W3CDTF">2021-05-03T15:25:38Z</dcterms:created>
  <dcterms:modified xsi:type="dcterms:W3CDTF">2021-05-04T15:15:03Z</dcterms:modified>
</cp:coreProperties>
</file>