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4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2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5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7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38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5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66DC34-E9FC-488C-B4A1-6A026029C595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5O9_Ny9ufA" TargetMode="External"/><Relationship Id="rId2" Type="http://schemas.openxmlformats.org/officeDocument/2006/relationships/hyperlink" Target="https://www.evget.com/article/2020/8/13/3756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8243" y="0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8800" dirty="0" smtClean="0"/>
              <a:t>Stage2-bg2</a:t>
            </a:r>
            <a:r>
              <a:rPr lang="zh-TW" altLang="en-US" sz="8800" dirty="0" smtClean="0"/>
              <a:t>分組報告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組員</a:t>
            </a:r>
            <a:r>
              <a:rPr lang="en-US" altLang="zh-TW" sz="3200" dirty="0" smtClean="0"/>
              <a:t>:40823213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40823232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40823234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40823235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335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82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參考資料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0778" y="1854047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www.evget.com/article/2020/8/13/37561.html</a:t>
            </a:r>
            <a:endParaRPr lang="en-US" altLang="zh-TW" sz="2800" dirty="0" smtClean="0"/>
          </a:p>
          <a:p>
            <a:r>
              <a:rPr lang="en-US" altLang="zh-TW" sz="2800" dirty="0">
                <a:hlinkClick r:id="rId3"/>
              </a:rPr>
              <a:t>https://www.youtube.com/watch?v=s5O9_Ny9ufA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5664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W6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我們的題目沿用</a:t>
            </a:r>
            <a:r>
              <a:rPr lang="en-US" altLang="zh-TW" sz="3200" dirty="0" smtClean="0"/>
              <a:t>stage1-bg1</a:t>
            </a:r>
            <a:r>
              <a:rPr lang="zh-TW" altLang="en-US" sz="3200" dirty="0" smtClean="0"/>
              <a:t>，因此在第六週初步做了改良，以函數的曲線使桿子沿著路徑升降。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05" y="2919966"/>
            <a:ext cx="4125883" cy="3120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1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第一次模擬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5098" y="2286379"/>
            <a:ext cx="4813069" cy="2287044"/>
          </a:xfrm>
        </p:spPr>
        <p:txBody>
          <a:bodyPr/>
          <a:lstStyle/>
          <a:p>
            <a:pPr lvl="0"/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在模擬的時候，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中心</a:t>
            </a:r>
            <a:r>
              <a:rPr lang="zh-TW" altLang="zh-TW" sz="2800" dirty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桿上的弧線太陡峭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導致桿</a:t>
            </a:r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子的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球體卡住</a:t>
            </a:r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，無法順暢的旋轉。</a:t>
            </a:r>
            <a:endParaRPr lang="zh-TW" altLang="zh-TW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1026" name="Picture 2" descr="https://40823232.github.io/stage2-bg2/images/11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25" y="2063378"/>
            <a:ext cx="4255938" cy="3830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W7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9875520" cy="101195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我們經過第一次模擬過後修改了圖檔，使波峰到波谷的距離縮短，避免桿子再度卡住。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94" y="2857687"/>
            <a:ext cx="6550429" cy="3119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第二次</a:t>
            </a:r>
            <a:r>
              <a:rPr lang="zh-TW" altLang="en-US" sz="6000" dirty="0"/>
              <a:t>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9659389" cy="118990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這次將</a:t>
            </a:r>
            <a:r>
              <a:rPr lang="zh-TW" altLang="en-US" sz="2800" dirty="0" smtClean="0"/>
              <a:t>第一次模擬的弧線改</a:t>
            </a:r>
            <a:r>
              <a:rPr lang="zh-TW" altLang="en-US" sz="2800" dirty="0"/>
              <a:t>得更</a:t>
            </a:r>
            <a:r>
              <a:rPr lang="zh-TW" altLang="en-US" sz="2800" dirty="0" smtClean="0"/>
              <a:t>平緩，但因為畫的弧線無法約束</a:t>
            </a:r>
            <a:r>
              <a:rPr lang="zh-TW" altLang="en-US" sz="2800" dirty="0"/>
              <a:t>到桿</a:t>
            </a:r>
            <a:r>
              <a:rPr lang="zh-TW" altLang="en-US" sz="2800" dirty="0" smtClean="0"/>
              <a:t>件，以至於在一定的擺動後，桿子會脫離軌道。</a:t>
            </a:r>
            <a:endParaRPr lang="en-US" altLang="zh-TW" sz="2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12" y="2769634"/>
            <a:ext cx="5710844" cy="3400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0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第三次</a:t>
            </a:r>
            <a:r>
              <a:rPr lang="zh-TW" altLang="en-US" sz="6000" dirty="0"/>
              <a:t>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在進行</a:t>
            </a:r>
            <a:r>
              <a:rPr lang="en-US" altLang="zh-TW" dirty="0"/>
              <a:t>Divide selected shape</a:t>
            </a:r>
            <a:r>
              <a:rPr lang="zh-TW" altLang="en-US" dirty="0"/>
              <a:t>時發現連桿會分解和連桿會和本體分開無法接觸</a:t>
            </a:r>
          </a:p>
          <a:p>
            <a:r>
              <a:rPr lang="zh-TW" altLang="en-US" dirty="0"/>
              <a:t>兩截式支架顯然無法達到預期運動，故將凸輪研製成弧形</a:t>
            </a:r>
          </a:p>
          <a:p>
            <a:r>
              <a:rPr lang="zh-TW" altLang="en-US" dirty="0"/>
              <a:t>以上皆無法達到結果所以又改版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把軌道換大一點，支架加強，滾輪從圓的改制成方的增加接觸面積。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用支架架起</a:t>
            </a:r>
            <a:r>
              <a:rPr lang="zh-TW" altLang="en-US" dirty="0" smtClean="0"/>
              <a:t>方形</a:t>
            </a:r>
            <a:endParaRPr lang="en-US" altLang="zh-TW" dirty="0" smtClean="0"/>
          </a:p>
          <a:p>
            <a:r>
              <a:rPr lang="en-US" altLang="zh-TW" dirty="0"/>
              <a:t>3. </a:t>
            </a:r>
            <a:r>
              <a:rPr lang="zh-TW" altLang="en-US" dirty="0" smtClean="0"/>
              <a:t>圓潤的</a:t>
            </a:r>
            <a:r>
              <a:rPr lang="zh-TW" altLang="en-US" dirty="0"/>
              <a:t>方形滑塊</a:t>
            </a:r>
            <a:r>
              <a:rPr lang="zh-TW" altLang="en-US" dirty="0" smtClean="0"/>
              <a:t>滑塊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9" r="15192"/>
          <a:stretch/>
        </p:blipFill>
        <p:spPr>
          <a:xfrm>
            <a:off x="8454044" y="3665912"/>
            <a:ext cx="2319252" cy="208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05" y="3782514"/>
            <a:ext cx="4116390" cy="1911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15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W8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336185"/>
            <a:ext cx="5727469" cy="181186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經過</a:t>
            </a:r>
            <a:r>
              <a:rPr lang="zh-TW" altLang="en-US" sz="2800" dirty="0" smtClean="0"/>
              <a:t>前面三次</a:t>
            </a:r>
            <a:r>
              <a:rPr lang="zh-TW" altLang="en-US" sz="2800" dirty="0" smtClean="0"/>
              <a:t>模擬後，我們想畫出類似圓柱凸輪的樣子，使桿子能按照軌道的路徑移動。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7031" r="215" b="14423"/>
          <a:stretch/>
        </p:blipFill>
        <p:spPr>
          <a:xfrm>
            <a:off x="6949440" y="2017535"/>
            <a:ext cx="2842953" cy="3968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81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第四次</a:t>
            </a:r>
            <a:r>
              <a:rPr lang="zh-TW" altLang="en-US" sz="6000" dirty="0"/>
              <a:t>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支架</a:t>
            </a:r>
            <a:r>
              <a:rPr lang="zh-TW" altLang="en-US" sz="2800" dirty="0"/>
              <a:t>要克服伸長和縮短的問題，用兩工件製成可伸縮之支架降為不理想，下面這種可以支援他在軸上</a:t>
            </a:r>
            <a:r>
              <a:rPr lang="zh-TW" altLang="en-US" sz="2800" dirty="0" smtClean="0"/>
              <a:t>滑動。</a:t>
            </a:r>
            <a:endParaRPr lang="en-US" altLang="zh-TW" sz="28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3" y="3026658"/>
            <a:ext cx="4621877" cy="2626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2" r="19457"/>
          <a:stretch/>
        </p:blipFill>
        <p:spPr>
          <a:xfrm>
            <a:off x="6733308" y="3026658"/>
            <a:ext cx="3300153" cy="2580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8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心得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53305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這次四人一組的主題雖然是和兩人一組的主題相同，所以更能比較出前四週和後五週的差異，兩人一組時要做的事情很多時間比較倉促，四人一組會比較能透過討論來分配每周的進度，因為有四個人所以處理同樣的問題顯得更加有效率，不僅是修改圖的想法，還是模擬所遇到的問題，總是能比較快速地使進度往目標推進，希望能透過這五週的經驗在八人一組時能完成所要做的事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881898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395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Quicksand</vt:lpstr>
      <vt:lpstr>新細明體</vt:lpstr>
      <vt:lpstr>Arial</vt:lpstr>
      <vt:lpstr>Calibri</vt:lpstr>
      <vt:lpstr>Calibri Light</vt:lpstr>
      <vt:lpstr>回顧</vt:lpstr>
      <vt:lpstr>Stage2-bg2分組報告</vt:lpstr>
      <vt:lpstr>W6進度</vt:lpstr>
      <vt:lpstr>第一次模擬</vt:lpstr>
      <vt:lpstr>W7進度</vt:lpstr>
      <vt:lpstr>第二次模擬</vt:lpstr>
      <vt:lpstr>第三次模擬</vt:lpstr>
      <vt:lpstr>W8進度</vt:lpstr>
      <vt:lpstr>第四次模擬</vt:lpstr>
      <vt:lpstr>心得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Stage2-bg2分組報告</dc:title>
  <dc:creator>Windows 使用者</dc:creator>
  <cp:lastModifiedBy>Windows 使用者</cp:lastModifiedBy>
  <cp:revision>12</cp:revision>
  <dcterms:created xsi:type="dcterms:W3CDTF">2021-04-17T12:19:30Z</dcterms:created>
  <dcterms:modified xsi:type="dcterms:W3CDTF">2021-04-22T13:28:16Z</dcterms:modified>
</cp:coreProperties>
</file>