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24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29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8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1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5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66DC34-E9FC-488C-B4A1-6A026029C595}" type="datetimeFigureOut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95F0D2-E1AF-4BBE-BF34-57A5533A3EB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5O9_Ny9ufA" TargetMode="External"/><Relationship Id="rId2" Type="http://schemas.openxmlformats.org/officeDocument/2006/relationships/hyperlink" Target="https://www.evget.com/article/2020/8/13/3756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8243" y="0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8800" dirty="0" smtClean="0"/>
              <a:t>Stage2-bg2</a:t>
            </a:r>
            <a:r>
              <a:rPr lang="zh-TW" altLang="en-US" sz="8800" dirty="0" smtClean="0"/>
              <a:t>分組報告</a:t>
            </a:r>
            <a:endParaRPr lang="zh-TW" altLang="en-US" sz="8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組員</a:t>
            </a:r>
            <a:r>
              <a:rPr lang="en-US" altLang="zh-TW" sz="3200" dirty="0" smtClean="0"/>
              <a:t>:40823213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40823232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40823234</a:t>
            </a:r>
            <a:r>
              <a:rPr lang="zh-TW" altLang="en-US" sz="3200" dirty="0" smtClean="0"/>
              <a:t>，</a:t>
            </a:r>
            <a:r>
              <a:rPr lang="en-US" altLang="zh-TW" sz="3200" dirty="0" smtClean="0"/>
              <a:t>40823235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33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W6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我們的題目沿用</a:t>
            </a:r>
            <a:r>
              <a:rPr lang="en-US" altLang="zh-TW" sz="3200" dirty="0" smtClean="0"/>
              <a:t>stage1-bg1</a:t>
            </a:r>
            <a:r>
              <a:rPr lang="zh-TW" altLang="en-US" sz="3200" dirty="0" smtClean="0"/>
              <a:t>，因此在第六週初步做了改良，以函數的曲線使桿子沿著路徑升降。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05" y="2919966"/>
            <a:ext cx="4125883" cy="3120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6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第一次模擬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05098" y="2286379"/>
            <a:ext cx="4813069" cy="2287044"/>
          </a:xfrm>
        </p:spPr>
        <p:txBody>
          <a:bodyPr/>
          <a:lstStyle/>
          <a:p>
            <a:pPr lvl="0"/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在模擬的時候，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中心</a:t>
            </a:r>
            <a:r>
              <a:rPr lang="zh-TW" altLang="zh-TW" sz="2800" dirty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桿上的弧線太陡峭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導致桿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子的</a:t>
            </a:r>
            <a:r>
              <a:rPr lang="zh-TW" altLang="zh-TW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球體卡住</a:t>
            </a:r>
            <a:r>
              <a:rPr lang="zh-TW" altLang="en-US" sz="2800" dirty="0" smtClean="0">
                <a:solidFill>
                  <a:srgbClr val="4D4D4D"/>
                </a:solidFill>
                <a:latin typeface="Arial" panose="020B0604020202020204" pitchFamily="34" charset="0"/>
                <a:ea typeface="Quicksand"/>
              </a:rPr>
              <a:t>，無法順暢的旋轉。</a:t>
            </a:r>
            <a:endParaRPr lang="zh-TW" altLang="zh-TW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1026" name="Picture 2" descr="https://40823232.github.io/stage2-bg2/images/11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25" y="2063378"/>
            <a:ext cx="4255938" cy="38303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3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W7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9875520" cy="101195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我們經過第一次模擬過後修改了圖檔，使波峰到波谷的距離縮短，避免桿子再度卡住。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4" y="2857687"/>
            <a:ext cx="6550429" cy="3119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0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第二次</a:t>
            </a:r>
            <a:r>
              <a:rPr lang="zh-TW" altLang="en-US" sz="6000" dirty="0"/>
              <a:t>模擬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9" y="1845734"/>
            <a:ext cx="9659389" cy="118990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這次將</a:t>
            </a:r>
            <a:r>
              <a:rPr lang="zh-TW" altLang="en-US" sz="2800" dirty="0" smtClean="0"/>
              <a:t>第一次模擬的弧線改</a:t>
            </a:r>
            <a:r>
              <a:rPr lang="zh-TW" altLang="en-US" sz="2800" dirty="0"/>
              <a:t>得更</a:t>
            </a:r>
            <a:r>
              <a:rPr lang="zh-TW" altLang="en-US" sz="2800" dirty="0" smtClean="0"/>
              <a:t>平緩，但因為畫的弧線無法約束</a:t>
            </a:r>
            <a:r>
              <a:rPr lang="zh-TW" altLang="en-US" sz="2800" dirty="0"/>
              <a:t>到桿</a:t>
            </a:r>
            <a:r>
              <a:rPr lang="zh-TW" altLang="en-US" sz="2800" dirty="0" smtClean="0"/>
              <a:t>件，以至於在一定的擺動後，桿子會脫離軌道。</a:t>
            </a:r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2" y="2769634"/>
            <a:ext cx="5710844" cy="340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0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000" dirty="0" smtClean="0"/>
              <a:t>W8</a:t>
            </a:r>
            <a:r>
              <a:rPr lang="zh-TW" altLang="en-US" sz="6000" dirty="0" smtClean="0"/>
              <a:t>進度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336185"/>
            <a:ext cx="5727469" cy="1811866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經過前面兩次模擬後，我們想畫出類似圓柱凸輪的樣子，使桿子能按照軌道的路徑移動。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" t="7031" r="215" b="14423"/>
          <a:stretch/>
        </p:blipFill>
        <p:spPr>
          <a:xfrm>
            <a:off x="6949440" y="2017535"/>
            <a:ext cx="2842953" cy="3968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68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心得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2153305"/>
            <a:ext cx="10058400" cy="402336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這次四人一組的主題雖然是和兩人一組的主題相同，所以更能比較出前四週和後五週的差異，兩人一組時要做的事情很多時間比較倉促，四人一組會比較能透過討論來分配每周的進度，因為有四個人所以處理同樣的問題顯得更加有效率，不僅是修改圖的想法，還是模擬所遇到的問題，總是能比較快速地使進度往目標推進，希望能透過這五週的經驗在八人一組時能完成所要做的事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881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782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/>
              <a:t>參考資料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0778" y="1854047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www.evget.com/article/2020/8/13/37561.html</a:t>
            </a:r>
            <a:endParaRPr lang="en-US" altLang="zh-TW" sz="2800" dirty="0" smtClean="0"/>
          </a:p>
          <a:p>
            <a:r>
              <a:rPr lang="en-US" altLang="zh-TW" sz="2800" dirty="0">
                <a:hlinkClick r:id="rId3"/>
              </a:rPr>
              <a:t>https://www.youtube.com/watch?v=s5O9_Ny9ufA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6641388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283</Words>
  <Application>Microsoft Office PowerPoint</Application>
  <PresentationFormat>寬螢幕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Quicksand</vt:lpstr>
      <vt:lpstr>新細明體</vt:lpstr>
      <vt:lpstr>Arial</vt:lpstr>
      <vt:lpstr>Calibri</vt:lpstr>
      <vt:lpstr>Calibri Light</vt:lpstr>
      <vt:lpstr>回顧</vt:lpstr>
      <vt:lpstr>Stage2-bg2分組報告</vt:lpstr>
      <vt:lpstr>W6進度</vt:lpstr>
      <vt:lpstr>第一次模擬</vt:lpstr>
      <vt:lpstr>W7進度</vt:lpstr>
      <vt:lpstr>第二次模擬</vt:lpstr>
      <vt:lpstr>W8進度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Stage2-bg2分組報告</dc:title>
  <dc:creator>Windows 使用者</dc:creator>
  <cp:lastModifiedBy>Windows 使用者</cp:lastModifiedBy>
  <cp:revision>10</cp:revision>
  <dcterms:created xsi:type="dcterms:W3CDTF">2021-04-17T12:19:30Z</dcterms:created>
  <dcterms:modified xsi:type="dcterms:W3CDTF">2021-04-20T07:02:55Z</dcterms:modified>
</cp:coreProperties>
</file>