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4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63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27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9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1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6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4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18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9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91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4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8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03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3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2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AF7DDB-54C0-40B9-8B00-0F21B2C19BBA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53FE5D-FDB9-414C-9A59-8A4425F073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54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919473"/>
          </a:xfrm>
        </p:spPr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Stage1-bg20</a:t>
            </a:r>
            <a:r>
              <a:rPr lang="zh-TW" altLang="en-US" dirty="0" smtClean="0"/>
              <a:t>分組報告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組員</a:t>
            </a:r>
            <a:r>
              <a:rPr lang="en-US" altLang="zh-TW" sz="3200" dirty="0" smtClean="0"/>
              <a:t>:40823213</a:t>
            </a:r>
            <a:r>
              <a:rPr lang="zh-TW" altLang="en-US" sz="3200" dirty="0" smtClean="0"/>
              <a:t>王鼎鈞</a:t>
            </a:r>
            <a:endParaRPr lang="en-US" altLang="zh-TW" sz="3200" dirty="0" smtClean="0"/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        </a:t>
            </a:r>
            <a:r>
              <a:rPr lang="en-US" altLang="zh-TW" sz="3200" dirty="0" smtClean="0"/>
              <a:t>40823232</a:t>
            </a:r>
            <a:r>
              <a:rPr lang="zh-TW" altLang="en-US" sz="3200" dirty="0" smtClean="0"/>
              <a:t>許景翔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592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W2</a:t>
            </a:r>
            <a:r>
              <a:rPr lang="zh-TW" altLang="en-US" sz="6600" dirty="0" smtClean="0"/>
              <a:t>報告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討論主題</a:t>
            </a:r>
            <a:r>
              <a:rPr lang="zh-TW" altLang="en-US" dirty="0"/>
              <a:t>及各週進度</a:t>
            </a:r>
          </a:p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  <a:r>
              <a:rPr lang="zh-TW" altLang="en-US" dirty="0"/>
              <a:t>遊樂設施</a:t>
            </a:r>
            <a:br>
              <a:rPr lang="zh-TW" altLang="en-US" dirty="0"/>
            </a:br>
            <a:r>
              <a:rPr lang="zh-TW" altLang="en-US" dirty="0"/>
              <a:t>動機</a:t>
            </a:r>
            <a:r>
              <a:rPr lang="en-US" altLang="zh-TW" dirty="0"/>
              <a:t>:</a:t>
            </a:r>
            <a:r>
              <a:rPr lang="zh-TW" altLang="en-US" dirty="0"/>
              <a:t>了解設施的構造，和作動的方式</a:t>
            </a:r>
            <a:br>
              <a:rPr lang="zh-TW" altLang="en-US" dirty="0"/>
            </a:br>
            <a:r>
              <a:rPr lang="zh-TW" altLang="en-US" dirty="0"/>
              <a:t>第二週</a:t>
            </a:r>
            <a:r>
              <a:rPr lang="en-US" altLang="zh-TW" dirty="0"/>
              <a:t>:</a:t>
            </a:r>
            <a:r>
              <a:rPr lang="zh-TW" altLang="en-US" dirty="0"/>
              <a:t>繪製零件圖，並使用</a:t>
            </a:r>
            <a:r>
              <a:rPr lang="en-US" altLang="zh-TW" dirty="0" err="1"/>
              <a:t>coppeliasim</a:t>
            </a:r>
            <a:r>
              <a:rPr lang="zh-TW" altLang="en-US" dirty="0"/>
              <a:t>進行模擬</a:t>
            </a:r>
            <a:br>
              <a:rPr lang="zh-TW" altLang="en-US" dirty="0"/>
            </a:br>
            <a:r>
              <a:rPr lang="zh-TW" altLang="en-US" dirty="0"/>
              <a:t>第三週</a:t>
            </a:r>
            <a:r>
              <a:rPr lang="en-US" altLang="zh-TW" dirty="0"/>
              <a:t>:</a:t>
            </a:r>
            <a:r>
              <a:rPr lang="zh-TW" altLang="en-US" dirty="0"/>
              <a:t>模擬問題討論及修改</a:t>
            </a:r>
            <a:br>
              <a:rPr lang="zh-TW" altLang="en-US" dirty="0"/>
            </a:br>
            <a:r>
              <a:rPr lang="zh-TW" altLang="en-US" dirty="0"/>
              <a:t>第四週</a:t>
            </a:r>
            <a:r>
              <a:rPr lang="en-US" altLang="zh-TW" dirty="0"/>
              <a:t>:</a:t>
            </a:r>
            <a:r>
              <a:rPr lang="zh-TW" altLang="en-US" dirty="0"/>
              <a:t>報告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W2</a:t>
            </a:r>
            <a:r>
              <a:rPr lang="zh-TW" altLang="en-US" sz="6600" dirty="0" smtClean="0"/>
              <a:t>圖檔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2556932"/>
            <a:ext cx="2262446" cy="3318936"/>
          </a:xfrm>
        </p:spPr>
        <p:txBody>
          <a:bodyPr/>
          <a:lstStyle/>
          <a:p>
            <a:r>
              <a:rPr lang="en-US" altLang="zh-TW" dirty="0" smtClean="0"/>
              <a:t>W2</a:t>
            </a:r>
            <a:r>
              <a:rPr lang="zh-TW" altLang="en-US" dirty="0" smtClean="0"/>
              <a:t>初步圖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en-US" altLang="zh-TW" dirty="0" smtClean="0"/>
              <a:t>(Inventor2018)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89" y="2556932"/>
            <a:ext cx="3086131" cy="17686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06" y="2556932"/>
            <a:ext cx="3034145" cy="176861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87" y="4325544"/>
            <a:ext cx="3086133" cy="168126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06" y="4325544"/>
            <a:ext cx="3034146" cy="16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2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w3</a:t>
            </a:r>
            <a:r>
              <a:rPr lang="zh-TW" altLang="en-US" sz="6600" dirty="0" smtClean="0"/>
              <a:t>討論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997507"/>
            <a:ext cx="5277831" cy="3318936"/>
          </a:xfrm>
        </p:spPr>
        <p:txBody>
          <a:bodyPr/>
          <a:lstStyle/>
          <a:p>
            <a:r>
              <a:rPr lang="en-US" altLang="zh-TW" dirty="0"/>
              <a:t>w3</a:t>
            </a:r>
            <a:r>
              <a:rPr lang="zh-TW" altLang="en-US" dirty="0"/>
              <a:t>在模擬過程中發現，</a:t>
            </a:r>
            <a:r>
              <a:rPr lang="en-US" altLang="zh-TW" dirty="0" err="1"/>
              <a:t>coppeliasim</a:t>
            </a:r>
            <a:r>
              <a:rPr lang="zh-TW" altLang="en-US" dirty="0"/>
              <a:t>無法讓桿子控制升降</a:t>
            </a:r>
            <a:r>
              <a:rPr lang="zh-TW" altLang="en-US" dirty="0" smtClean="0"/>
              <a:t>，經過跟組員的討論後，決定用</a:t>
            </a:r>
            <a:r>
              <a:rPr lang="en-US" altLang="zh-TW" dirty="0" err="1" smtClean="0"/>
              <a:t>pyslvs</a:t>
            </a:r>
            <a:r>
              <a:rPr lang="zh-TW" altLang="en-US" dirty="0" smtClean="0"/>
              <a:t>來模擬四連桿機構輔助桿子升降。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31" y="2997507"/>
            <a:ext cx="3970055" cy="2397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7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W3</a:t>
            </a:r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5379719" cy="3318936"/>
          </a:xfrm>
        </p:spPr>
        <p:txBody>
          <a:bodyPr/>
          <a:lstStyle/>
          <a:p>
            <a:r>
              <a:rPr lang="zh-TW" altLang="en-US" dirty="0" smtClean="0"/>
              <a:t>後來決定修改圖檔，用底座的輪廓控制桿子升降，在</a:t>
            </a:r>
            <a:r>
              <a:rPr lang="en-US" altLang="zh-TW" dirty="0" smtClean="0"/>
              <a:t>inventor</a:t>
            </a:r>
            <a:r>
              <a:rPr lang="zh-TW" altLang="en-US" dirty="0" smtClean="0"/>
              <a:t>模擬時，是可以做到升降並且旋轉的，不過在</a:t>
            </a:r>
            <a:r>
              <a:rPr lang="en-US" altLang="zh-TW" dirty="0" err="1" smtClean="0"/>
              <a:t>coppeliasim</a:t>
            </a:r>
            <a:r>
              <a:rPr lang="zh-TW" altLang="en-US" dirty="0" smtClean="0"/>
              <a:t>裡沒辦法很熟練地讓物體照著所想的方式作動。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2846924"/>
            <a:ext cx="3889072" cy="2681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43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7044" y="2631746"/>
            <a:ext cx="8488679" cy="3318936"/>
          </a:xfrm>
        </p:spPr>
        <p:txBody>
          <a:bodyPr/>
          <a:lstStyle/>
          <a:p>
            <a:r>
              <a:rPr lang="zh-TW" altLang="en-US" dirty="0" smtClean="0"/>
              <a:t>雖然最後沒有成功地按照理想的方式模擬，但是了解到兩人一組的優點及缺點，優點是討論容易達成共識，缺點是負責的項目較多，做的事情有限，如何在四週內利用兩名組員完成，是這次分組的目的。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19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171</Words>
  <Application>Microsoft Office PowerPoint</Application>
  <PresentationFormat>寬螢幕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Garamond</vt:lpstr>
      <vt:lpstr>有機</vt:lpstr>
      <vt:lpstr>  Stage1-bg20分組報告 </vt:lpstr>
      <vt:lpstr>W2報告</vt:lpstr>
      <vt:lpstr>W2圖檔</vt:lpstr>
      <vt:lpstr>w3討論</vt:lpstr>
      <vt:lpstr>W3修改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Stage1-bg20分組報告</dc:title>
  <dc:creator>Windows 使用者</dc:creator>
  <cp:lastModifiedBy>Windows 使用者</cp:lastModifiedBy>
  <cp:revision>6</cp:revision>
  <dcterms:created xsi:type="dcterms:W3CDTF">2021-03-14T09:09:37Z</dcterms:created>
  <dcterms:modified xsi:type="dcterms:W3CDTF">2021-03-16T10:27:48Z</dcterms:modified>
</cp:coreProperties>
</file>