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57" r:id="rId4"/>
    <p:sldId id="258" r:id="rId5"/>
    <p:sldId id="271" r:id="rId6"/>
    <p:sldId id="280" r:id="rId7"/>
    <p:sldId id="267" r:id="rId8"/>
    <p:sldId id="268" r:id="rId9"/>
    <p:sldId id="269" r:id="rId10"/>
    <p:sldId id="272" r:id="rId11"/>
    <p:sldId id="259" r:id="rId12"/>
    <p:sldId id="281" r:id="rId13"/>
    <p:sldId id="260" r:id="rId14"/>
    <p:sldId id="282" r:id="rId15"/>
    <p:sldId id="261" r:id="rId16"/>
    <p:sldId id="262" r:id="rId17"/>
    <p:sldId id="279" r:id="rId18"/>
    <p:sldId id="273" r:id="rId19"/>
    <p:sldId id="274" r:id="rId20"/>
    <p:sldId id="275" r:id="rId21"/>
    <p:sldId id="276" r:id="rId22"/>
    <p:sldId id="264" r:id="rId23"/>
    <p:sldId id="277" r:id="rId24"/>
    <p:sldId id="278" r:id="rId25"/>
    <p:sldId id="265" r:id="rId26"/>
    <p:sldId id="283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5E23E-1AEC-494A-A751-2C4D34B7C9C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A6445C-6EB7-49BA-BDF5-89D460B9CFDC}">
      <dgm:prSet phldrT="[Text]"/>
      <dgm:spPr/>
      <dgm:t>
        <a:bodyPr/>
        <a:lstStyle/>
        <a:p>
          <a:r>
            <a:rPr lang="zh-TW" altLang="en-US" dirty="0"/>
            <a:t>撰寫或新增功能</a:t>
          </a:r>
          <a:endParaRPr lang="en-US" dirty="0"/>
        </a:p>
      </dgm:t>
    </dgm:pt>
    <dgm:pt modelId="{CA451036-2CB0-443A-97FC-3288440FBCDB}" type="parTrans" cxnId="{21037711-95B3-4FEC-8217-5B205AB0496B}">
      <dgm:prSet/>
      <dgm:spPr/>
      <dgm:t>
        <a:bodyPr/>
        <a:lstStyle/>
        <a:p>
          <a:endParaRPr lang="en-US"/>
        </a:p>
      </dgm:t>
    </dgm:pt>
    <dgm:pt modelId="{D6AC83A5-EEDC-4761-A354-10C3C800C2E5}" type="sibTrans" cxnId="{21037711-95B3-4FEC-8217-5B205AB0496B}">
      <dgm:prSet/>
      <dgm:spPr/>
      <dgm:t>
        <a:bodyPr/>
        <a:lstStyle/>
        <a:p>
          <a:endParaRPr lang="en-US"/>
        </a:p>
      </dgm:t>
    </dgm:pt>
    <dgm:pt modelId="{DDFC9D99-74E8-4D7F-84CD-F37C807BBEBE}">
      <dgm:prSet phldrT="[Text]"/>
      <dgm:spPr/>
      <dgm:t>
        <a:bodyPr/>
        <a:lstStyle/>
        <a:p>
          <a:r>
            <a:rPr lang="zh-TW" altLang="en-US" dirty="0"/>
            <a:t>測試</a:t>
          </a:r>
          <a:endParaRPr lang="en-US" dirty="0"/>
        </a:p>
      </dgm:t>
    </dgm:pt>
    <dgm:pt modelId="{3EEF140B-9DA4-4A4F-8706-52225D743040}" type="parTrans" cxnId="{93C2288B-6CA0-4D84-BDA4-262E9826CA65}">
      <dgm:prSet/>
      <dgm:spPr/>
      <dgm:t>
        <a:bodyPr/>
        <a:lstStyle/>
        <a:p>
          <a:endParaRPr lang="en-US"/>
        </a:p>
      </dgm:t>
    </dgm:pt>
    <dgm:pt modelId="{54D2B4CD-376A-4C5B-AE31-F94DFFB88976}" type="sibTrans" cxnId="{93C2288B-6CA0-4D84-BDA4-262E9826CA65}">
      <dgm:prSet/>
      <dgm:spPr/>
      <dgm:t>
        <a:bodyPr/>
        <a:lstStyle/>
        <a:p>
          <a:endParaRPr lang="en-US"/>
        </a:p>
      </dgm:t>
    </dgm:pt>
    <dgm:pt modelId="{0AF01830-59DD-4579-AAE9-ACB2BC768249}">
      <dgm:prSet phldrT="[Text]"/>
      <dgm:spPr/>
      <dgm:t>
        <a:bodyPr/>
        <a:lstStyle/>
        <a:p>
          <a:r>
            <a:rPr lang="zh-TW" altLang="en-US" dirty="0"/>
            <a:t>修改</a:t>
          </a:r>
          <a:endParaRPr lang="en-US" dirty="0"/>
        </a:p>
      </dgm:t>
    </dgm:pt>
    <dgm:pt modelId="{1D1EC3E2-B7F9-4530-908C-F067F79A8E31}" type="parTrans" cxnId="{7CA8F9D5-8329-4D8E-9938-9F17FABE3841}">
      <dgm:prSet/>
      <dgm:spPr/>
      <dgm:t>
        <a:bodyPr/>
        <a:lstStyle/>
        <a:p>
          <a:endParaRPr lang="en-US"/>
        </a:p>
      </dgm:t>
    </dgm:pt>
    <dgm:pt modelId="{67696005-F100-45D6-94CA-C4024FF9851A}" type="sibTrans" cxnId="{7CA8F9D5-8329-4D8E-9938-9F17FABE3841}">
      <dgm:prSet/>
      <dgm:spPr/>
      <dgm:t>
        <a:bodyPr/>
        <a:lstStyle/>
        <a:p>
          <a:endParaRPr lang="en-US"/>
        </a:p>
      </dgm:t>
    </dgm:pt>
    <dgm:pt modelId="{EB6887B4-611A-485B-AB97-BC545F229CFC}" type="pres">
      <dgm:prSet presAssocID="{FA05E23E-1AEC-494A-A751-2C4D34B7C9CC}" presName="cycle" presStyleCnt="0">
        <dgm:presLayoutVars>
          <dgm:dir/>
          <dgm:resizeHandles val="exact"/>
        </dgm:presLayoutVars>
      </dgm:prSet>
      <dgm:spPr/>
    </dgm:pt>
    <dgm:pt modelId="{714D641B-6790-4651-B46A-495528750C0A}" type="pres">
      <dgm:prSet presAssocID="{39A6445C-6EB7-49BA-BDF5-89D460B9CFDC}" presName="node" presStyleLbl="node1" presStyleIdx="0" presStyleCnt="3">
        <dgm:presLayoutVars>
          <dgm:bulletEnabled val="1"/>
        </dgm:presLayoutVars>
      </dgm:prSet>
      <dgm:spPr/>
    </dgm:pt>
    <dgm:pt modelId="{61FF5D88-9FD1-469B-AFD0-6DA1B993388E}" type="pres">
      <dgm:prSet presAssocID="{D6AC83A5-EEDC-4761-A354-10C3C800C2E5}" presName="sibTrans" presStyleLbl="sibTrans2D1" presStyleIdx="0" presStyleCnt="3"/>
      <dgm:spPr/>
    </dgm:pt>
    <dgm:pt modelId="{D3F9B7D6-9E95-4C04-8323-5E2FE72A1B8D}" type="pres">
      <dgm:prSet presAssocID="{D6AC83A5-EEDC-4761-A354-10C3C800C2E5}" presName="connectorText" presStyleLbl="sibTrans2D1" presStyleIdx="0" presStyleCnt="3"/>
      <dgm:spPr/>
    </dgm:pt>
    <dgm:pt modelId="{3FE689E3-605C-49EA-B5A7-11C4717BE40E}" type="pres">
      <dgm:prSet presAssocID="{DDFC9D99-74E8-4D7F-84CD-F37C807BBEBE}" presName="node" presStyleLbl="node1" presStyleIdx="1" presStyleCnt="3">
        <dgm:presLayoutVars>
          <dgm:bulletEnabled val="1"/>
        </dgm:presLayoutVars>
      </dgm:prSet>
      <dgm:spPr/>
    </dgm:pt>
    <dgm:pt modelId="{EC5F659B-4E5B-4289-8022-52C8CE24F531}" type="pres">
      <dgm:prSet presAssocID="{54D2B4CD-376A-4C5B-AE31-F94DFFB88976}" presName="sibTrans" presStyleLbl="sibTrans2D1" presStyleIdx="1" presStyleCnt="3"/>
      <dgm:spPr/>
    </dgm:pt>
    <dgm:pt modelId="{CED3C0D9-33E3-48A2-B509-45DFD13087E9}" type="pres">
      <dgm:prSet presAssocID="{54D2B4CD-376A-4C5B-AE31-F94DFFB88976}" presName="connectorText" presStyleLbl="sibTrans2D1" presStyleIdx="1" presStyleCnt="3"/>
      <dgm:spPr/>
    </dgm:pt>
    <dgm:pt modelId="{946AFEDB-0CA2-432A-81FF-744EC01C3C4F}" type="pres">
      <dgm:prSet presAssocID="{0AF01830-59DD-4579-AAE9-ACB2BC768249}" presName="node" presStyleLbl="node1" presStyleIdx="2" presStyleCnt="3">
        <dgm:presLayoutVars>
          <dgm:bulletEnabled val="1"/>
        </dgm:presLayoutVars>
      </dgm:prSet>
      <dgm:spPr/>
    </dgm:pt>
    <dgm:pt modelId="{352C0427-BDFD-40CB-96DC-82A2189EE4E5}" type="pres">
      <dgm:prSet presAssocID="{67696005-F100-45D6-94CA-C4024FF9851A}" presName="sibTrans" presStyleLbl="sibTrans2D1" presStyleIdx="2" presStyleCnt="3"/>
      <dgm:spPr/>
    </dgm:pt>
    <dgm:pt modelId="{44AEDE26-4A7C-439E-9380-74FEDBE0DA56}" type="pres">
      <dgm:prSet presAssocID="{67696005-F100-45D6-94CA-C4024FF9851A}" presName="connectorText" presStyleLbl="sibTrans2D1" presStyleIdx="2" presStyleCnt="3"/>
      <dgm:spPr/>
    </dgm:pt>
  </dgm:ptLst>
  <dgm:cxnLst>
    <dgm:cxn modelId="{21037711-95B3-4FEC-8217-5B205AB0496B}" srcId="{FA05E23E-1AEC-494A-A751-2C4D34B7C9CC}" destId="{39A6445C-6EB7-49BA-BDF5-89D460B9CFDC}" srcOrd="0" destOrd="0" parTransId="{CA451036-2CB0-443A-97FC-3288440FBCDB}" sibTransId="{D6AC83A5-EEDC-4761-A354-10C3C800C2E5}"/>
    <dgm:cxn modelId="{E9FEE731-E85C-4E7F-8174-E89F9CD4DB42}" type="presOf" srcId="{0AF01830-59DD-4579-AAE9-ACB2BC768249}" destId="{946AFEDB-0CA2-432A-81FF-744EC01C3C4F}" srcOrd="0" destOrd="0" presId="urn:microsoft.com/office/officeart/2005/8/layout/cycle2"/>
    <dgm:cxn modelId="{DDA25E40-3277-4A95-ABC5-A6030C0E3DE3}" type="presOf" srcId="{D6AC83A5-EEDC-4761-A354-10C3C800C2E5}" destId="{61FF5D88-9FD1-469B-AFD0-6DA1B993388E}" srcOrd="0" destOrd="0" presId="urn:microsoft.com/office/officeart/2005/8/layout/cycle2"/>
    <dgm:cxn modelId="{5E3DD46E-4EA7-4776-A0D0-A862C7F08A7E}" type="presOf" srcId="{54D2B4CD-376A-4C5B-AE31-F94DFFB88976}" destId="{CED3C0D9-33E3-48A2-B509-45DFD13087E9}" srcOrd="1" destOrd="0" presId="urn:microsoft.com/office/officeart/2005/8/layout/cycle2"/>
    <dgm:cxn modelId="{77F73550-9A7F-4546-B23D-FD447894C376}" type="presOf" srcId="{39A6445C-6EB7-49BA-BDF5-89D460B9CFDC}" destId="{714D641B-6790-4651-B46A-495528750C0A}" srcOrd="0" destOrd="0" presId="urn:microsoft.com/office/officeart/2005/8/layout/cycle2"/>
    <dgm:cxn modelId="{8BE0437E-D7E4-4DD0-A1A2-2E1B2D7FBB73}" type="presOf" srcId="{67696005-F100-45D6-94CA-C4024FF9851A}" destId="{352C0427-BDFD-40CB-96DC-82A2189EE4E5}" srcOrd="0" destOrd="0" presId="urn:microsoft.com/office/officeart/2005/8/layout/cycle2"/>
    <dgm:cxn modelId="{93C2288B-6CA0-4D84-BDA4-262E9826CA65}" srcId="{FA05E23E-1AEC-494A-A751-2C4D34B7C9CC}" destId="{DDFC9D99-74E8-4D7F-84CD-F37C807BBEBE}" srcOrd="1" destOrd="0" parTransId="{3EEF140B-9DA4-4A4F-8706-52225D743040}" sibTransId="{54D2B4CD-376A-4C5B-AE31-F94DFFB88976}"/>
    <dgm:cxn modelId="{2016CAA4-9134-4E14-987E-567D55BA3A94}" type="presOf" srcId="{DDFC9D99-74E8-4D7F-84CD-F37C807BBEBE}" destId="{3FE689E3-605C-49EA-B5A7-11C4717BE40E}" srcOrd="0" destOrd="0" presId="urn:microsoft.com/office/officeart/2005/8/layout/cycle2"/>
    <dgm:cxn modelId="{7CA8F9D5-8329-4D8E-9938-9F17FABE3841}" srcId="{FA05E23E-1AEC-494A-A751-2C4D34B7C9CC}" destId="{0AF01830-59DD-4579-AAE9-ACB2BC768249}" srcOrd="2" destOrd="0" parTransId="{1D1EC3E2-B7F9-4530-908C-F067F79A8E31}" sibTransId="{67696005-F100-45D6-94CA-C4024FF9851A}"/>
    <dgm:cxn modelId="{D6E586E5-9D86-415C-941C-00C063B3E281}" type="presOf" srcId="{D6AC83A5-EEDC-4761-A354-10C3C800C2E5}" destId="{D3F9B7D6-9E95-4C04-8323-5E2FE72A1B8D}" srcOrd="1" destOrd="0" presId="urn:microsoft.com/office/officeart/2005/8/layout/cycle2"/>
    <dgm:cxn modelId="{E7E330EB-E9CE-43B3-BAC0-C9D5CBC7B39F}" type="presOf" srcId="{FA05E23E-1AEC-494A-A751-2C4D34B7C9CC}" destId="{EB6887B4-611A-485B-AB97-BC545F229CFC}" srcOrd="0" destOrd="0" presId="urn:microsoft.com/office/officeart/2005/8/layout/cycle2"/>
    <dgm:cxn modelId="{B51805FA-6A10-4352-880F-6B0885E6E7C8}" type="presOf" srcId="{67696005-F100-45D6-94CA-C4024FF9851A}" destId="{44AEDE26-4A7C-439E-9380-74FEDBE0DA56}" srcOrd="1" destOrd="0" presId="urn:microsoft.com/office/officeart/2005/8/layout/cycle2"/>
    <dgm:cxn modelId="{EAD68DFB-F885-45BF-B3FE-69A561C8771A}" type="presOf" srcId="{54D2B4CD-376A-4C5B-AE31-F94DFFB88976}" destId="{EC5F659B-4E5B-4289-8022-52C8CE24F531}" srcOrd="0" destOrd="0" presId="urn:microsoft.com/office/officeart/2005/8/layout/cycle2"/>
    <dgm:cxn modelId="{AB4768BD-1974-46E1-99E5-C8BF4B36F6D3}" type="presParOf" srcId="{EB6887B4-611A-485B-AB97-BC545F229CFC}" destId="{714D641B-6790-4651-B46A-495528750C0A}" srcOrd="0" destOrd="0" presId="urn:microsoft.com/office/officeart/2005/8/layout/cycle2"/>
    <dgm:cxn modelId="{4E515124-42EB-4ECF-AA5A-42EB8E18BB60}" type="presParOf" srcId="{EB6887B4-611A-485B-AB97-BC545F229CFC}" destId="{61FF5D88-9FD1-469B-AFD0-6DA1B993388E}" srcOrd="1" destOrd="0" presId="urn:microsoft.com/office/officeart/2005/8/layout/cycle2"/>
    <dgm:cxn modelId="{7A5C58CD-4C6C-4CD5-81D8-B1E303EDFF57}" type="presParOf" srcId="{61FF5D88-9FD1-469B-AFD0-6DA1B993388E}" destId="{D3F9B7D6-9E95-4C04-8323-5E2FE72A1B8D}" srcOrd="0" destOrd="0" presId="urn:microsoft.com/office/officeart/2005/8/layout/cycle2"/>
    <dgm:cxn modelId="{88346BA9-781C-4820-A450-992E94CA7E0F}" type="presParOf" srcId="{EB6887B4-611A-485B-AB97-BC545F229CFC}" destId="{3FE689E3-605C-49EA-B5A7-11C4717BE40E}" srcOrd="2" destOrd="0" presId="urn:microsoft.com/office/officeart/2005/8/layout/cycle2"/>
    <dgm:cxn modelId="{CE26CB73-3324-4D45-94F2-BDD461C9E80B}" type="presParOf" srcId="{EB6887B4-611A-485B-AB97-BC545F229CFC}" destId="{EC5F659B-4E5B-4289-8022-52C8CE24F531}" srcOrd="3" destOrd="0" presId="urn:microsoft.com/office/officeart/2005/8/layout/cycle2"/>
    <dgm:cxn modelId="{E1FA04B6-0891-4FE5-9691-6BECF9AEFAC1}" type="presParOf" srcId="{EC5F659B-4E5B-4289-8022-52C8CE24F531}" destId="{CED3C0D9-33E3-48A2-B509-45DFD13087E9}" srcOrd="0" destOrd="0" presId="urn:microsoft.com/office/officeart/2005/8/layout/cycle2"/>
    <dgm:cxn modelId="{FFC736B9-2A34-42C0-B629-081113ED4792}" type="presParOf" srcId="{EB6887B4-611A-485B-AB97-BC545F229CFC}" destId="{946AFEDB-0CA2-432A-81FF-744EC01C3C4F}" srcOrd="4" destOrd="0" presId="urn:microsoft.com/office/officeart/2005/8/layout/cycle2"/>
    <dgm:cxn modelId="{6BE2D410-6105-4667-8ED2-CBF866AB74F9}" type="presParOf" srcId="{EB6887B4-611A-485B-AB97-BC545F229CFC}" destId="{352C0427-BDFD-40CB-96DC-82A2189EE4E5}" srcOrd="5" destOrd="0" presId="urn:microsoft.com/office/officeart/2005/8/layout/cycle2"/>
    <dgm:cxn modelId="{C5CFD4DF-BA5E-4B2C-A74B-EF6290833E7B}" type="presParOf" srcId="{352C0427-BDFD-40CB-96DC-82A2189EE4E5}" destId="{44AEDE26-4A7C-439E-9380-74FEDBE0DA5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07EAE-FD52-4979-8E90-9727F98EF6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4765F5A-2A2E-4AAF-8ADE-65A251CD6794}">
      <dgm:prSet phldrT="[Text]"/>
      <dgm:spPr/>
      <dgm:t>
        <a:bodyPr/>
        <a:lstStyle/>
        <a:p>
          <a:r>
            <a:rPr lang="zh-TW" altLang="en-US" dirty="0"/>
            <a:t>開啟視窗</a:t>
          </a:r>
          <a:endParaRPr lang="en-US" dirty="0"/>
        </a:p>
      </dgm:t>
    </dgm:pt>
    <dgm:pt modelId="{CF6B8466-1397-4092-BD98-AE5183A8FE0E}" type="parTrans" cxnId="{18432570-BD3A-4CD2-97C8-02B00B144416}">
      <dgm:prSet/>
      <dgm:spPr/>
      <dgm:t>
        <a:bodyPr/>
        <a:lstStyle/>
        <a:p>
          <a:endParaRPr lang="en-US"/>
        </a:p>
      </dgm:t>
    </dgm:pt>
    <dgm:pt modelId="{67FDC98F-C331-444E-BE56-95BFE2E616E3}" type="sibTrans" cxnId="{18432570-BD3A-4CD2-97C8-02B00B144416}">
      <dgm:prSet/>
      <dgm:spPr/>
      <dgm:t>
        <a:bodyPr/>
        <a:lstStyle/>
        <a:p>
          <a:endParaRPr lang="en-US"/>
        </a:p>
      </dgm:t>
    </dgm:pt>
    <dgm:pt modelId="{2178AFE7-36AC-4044-8F20-533373CB1639}">
      <dgm:prSet phldrT="[Text]"/>
      <dgm:spPr/>
      <dgm:t>
        <a:bodyPr/>
        <a:lstStyle/>
        <a:p>
          <a:r>
            <a:rPr lang="zh-TW" altLang="en-US" dirty="0"/>
            <a:t>選擇文字檔</a:t>
          </a:r>
          <a:endParaRPr lang="en-US" dirty="0"/>
        </a:p>
      </dgm:t>
    </dgm:pt>
    <dgm:pt modelId="{B42FB8E2-0F54-4532-B1CC-44D1BAF20114}" type="parTrans" cxnId="{2B02ECC4-CBE2-478C-B5C3-704E97808CE9}">
      <dgm:prSet/>
      <dgm:spPr/>
      <dgm:t>
        <a:bodyPr/>
        <a:lstStyle/>
        <a:p>
          <a:endParaRPr lang="en-US"/>
        </a:p>
      </dgm:t>
    </dgm:pt>
    <dgm:pt modelId="{C71439B3-91E1-4384-8281-63B9A018750D}" type="sibTrans" cxnId="{2B02ECC4-CBE2-478C-B5C3-704E97808CE9}">
      <dgm:prSet/>
      <dgm:spPr/>
      <dgm:t>
        <a:bodyPr/>
        <a:lstStyle/>
        <a:p>
          <a:endParaRPr lang="en-US"/>
        </a:p>
      </dgm:t>
    </dgm:pt>
    <dgm:pt modelId="{2623DC1D-4EC1-4F95-8B75-BD5DFE7B8985}">
      <dgm:prSet phldrT="[Text]"/>
      <dgm:spPr/>
      <dgm:t>
        <a:bodyPr/>
        <a:lstStyle/>
        <a:p>
          <a:r>
            <a:rPr lang="zh-TW" altLang="en-US" dirty="0"/>
            <a:t>讀取文字檔</a:t>
          </a:r>
          <a:endParaRPr lang="en-US" dirty="0"/>
        </a:p>
      </dgm:t>
    </dgm:pt>
    <dgm:pt modelId="{2EEC96FF-09FD-436B-8237-4636382F2FF4}" type="parTrans" cxnId="{BA5F5E03-5AE6-4436-8D6E-271C7E95C515}">
      <dgm:prSet/>
      <dgm:spPr/>
      <dgm:t>
        <a:bodyPr/>
        <a:lstStyle/>
        <a:p>
          <a:endParaRPr lang="en-US"/>
        </a:p>
      </dgm:t>
    </dgm:pt>
    <dgm:pt modelId="{14191523-660A-4920-B043-CA08DD77D8BD}" type="sibTrans" cxnId="{BA5F5E03-5AE6-4436-8D6E-271C7E95C515}">
      <dgm:prSet/>
      <dgm:spPr/>
      <dgm:t>
        <a:bodyPr/>
        <a:lstStyle/>
        <a:p>
          <a:endParaRPr lang="en-US"/>
        </a:p>
      </dgm:t>
    </dgm:pt>
    <dgm:pt modelId="{939B3EE0-C3E0-4560-AA59-FFA4D1F029D0}" type="pres">
      <dgm:prSet presAssocID="{6C807EAE-FD52-4979-8E90-9727F98EF65F}" presName="Name0" presStyleCnt="0">
        <dgm:presLayoutVars>
          <dgm:dir/>
          <dgm:resizeHandles val="exact"/>
        </dgm:presLayoutVars>
      </dgm:prSet>
      <dgm:spPr/>
    </dgm:pt>
    <dgm:pt modelId="{D78EE9C7-FA80-4D17-851D-19CC66DB168A}" type="pres">
      <dgm:prSet presAssocID="{64765F5A-2A2E-4AAF-8ADE-65A251CD6794}" presName="node" presStyleLbl="node1" presStyleIdx="0" presStyleCnt="3">
        <dgm:presLayoutVars>
          <dgm:bulletEnabled val="1"/>
        </dgm:presLayoutVars>
      </dgm:prSet>
      <dgm:spPr/>
    </dgm:pt>
    <dgm:pt modelId="{817EF0E4-9A1C-4536-9308-08F68950217C}" type="pres">
      <dgm:prSet presAssocID="{67FDC98F-C331-444E-BE56-95BFE2E616E3}" presName="sibTrans" presStyleLbl="sibTrans2D1" presStyleIdx="0" presStyleCnt="2"/>
      <dgm:spPr/>
    </dgm:pt>
    <dgm:pt modelId="{04E2032D-2785-4A91-9585-1998C031144E}" type="pres">
      <dgm:prSet presAssocID="{67FDC98F-C331-444E-BE56-95BFE2E616E3}" presName="connectorText" presStyleLbl="sibTrans2D1" presStyleIdx="0" presStyleCnt="2"/>
      <dgm:spPr/>
    </dgm:pt>
    <dgm:pt modelId="{878F9E56-8E47-49CD-A04B-66204C3F2E09}" type="pres">
      <dgm:prSet presAssocID="{2178AFE7-36AC-4044-8F20-533373CB1639}" presName="node" presStyleLbl="node1" presStyleIdx="1" presStyleCnt="3">
        <dgm:presLayoutVars>
          <dgm:bulletEnabled val="1"/>
        </dgm:presLayoutVars>
      </dgm:prSet>
      <dgm:spPr/>
    </dgm:pt>
    <dgm:pt modelId="{45295445-7754-4C19-A89F-A96C178D0460}" type="pres">
      <dgm:prSet presAssocID="{C71439B3-91E1-4384-8281-63B9A018750D}" presName="sibTrans" presStyleLbl="sibTrans2D1" presStyleIdx="1" presStyleCnt="2"/>
      <dgm:spPr/>
    </dgm:pt>
    <dgm:pt modelId="{33D9586B-2E0F-4E07-A985-1143C0ECE34D}" type="pres">
      <dgm:prSet presAssocID="{C71439B3-91E1-4384-8281-63B9A018750D}" presName="connectorText" presStyleLbl="sibTrans2D1" presStyleIdx="1" presStyleCnt="2"/>
      <dgm:spPr/>
    </dgm:pt>
    <dgm:pt modelId="{1F81919F-403B-4C76-BD7F-A6EA648AD7BF}" type="pres">
      <dgm:prSet presAssocID="{2623DC1D-4EC1-4F95-8B75-BD5DFE7B8985}" presName="node" presStyleLbl="node1" presStyleIdx="2" presStyleCnt="3">
        <dgm:presLayoutVars>
          <dgm:bulletEnabled val="1"/>
        </dgm:presLayoutVars>
      </dgm:prSet>
      <dgm:spPr/>
    </dgm:pt>
  </dgm:ptLst>
  <dgm:cxnLst>
    <dgm:cxn modelId="{BA5F5E03-5AE6-4436-8D6E-271C7E95C515}" srcId="{6C807EAE-FD52-4979-8E90-9727F98EF65F}" destId="{2623DC1D-4EC1-4F95-8B75-BD5DFE7B8985}" srcOrd="2" destOrd="0" parTransId="{2EEC96FF-09FD-436B-8237-4636382F2FF4}" sibTransId="{14191523-660A-4920-B043-CA08DD77D8BD}"/>
    <dgm:cxn modelId="{1D44E90B-8232-4EF8-85BD-72956E781741}" type="presOf" srcId="{64765F5A-2A2E-4AAF-8ADE-65A251CD6794}" destId="{D78EE9C7-FA80-4D17-851D-19CC66DB168A}" srcOrd="0" destOrd="0" presId="urn:microsoft.com/office/officeart/2005/8/layout/process1"/>
    <dgm:cxn modelId="{3919761A-8481-4D22-9709-CFB2EF024AF6}" type="presOf" srcId="{67FDC98F-C331-444E-BE56-95BFE2E616E3}" destId="{04E2032D-2785-4A91-9585-1998C031144E}" srcOrd="1" destOrd="0" presId="urn:microsoft.com/office/officeart/2005/8/layout/process1"/>
    <dgm:cxn modelId="{5629C041-949E-4B08-920A-086A2D01F155}" type="presOf" srcId="{2623DC1D-4EC1-4F95-8B75-BD5DFE7B8985}" destId="{1F81919F-403B-4C76-BD7F-A6EA648AD7BF}" srcOrd="0" destOrd="0" presId="urn:microsoft.com/office/officeart/2005/8/layout/process1"/>
    <dgm:cxn modelId="{1B79366E-C1C8-4A78-9695-0D800E6DD849}" type="presOf" srcId="{6C807EAE-FD52-4979-8E90-9727F98EF65F}" destId="{939B3EE0-C3E0-4560-AA59-FFA4D1F029D0}" srcOrd="0" destOrd="0" presId="urn:microsoft.com/office/officeart/2005/8/layout/process1"/>
    <dgm:cxn modelId="{18432570-BD3A-4CD2-97C8-02B00B144416}" srcId="{6C807EAE-FD52-4979-8E90-9727F98EF65F}" destId="{64765F5A-2A2E-4AAF-8ADE-65A251CD6794}" srcOrd="0" destOrd="0" parTransId="{CF6B8466-1397-4092-BD98-AE5183A8FE0E}" sibTransId="{67FDC98F-C331-444E-BE56-95BFE2E616E3}"/>
    <dgm:cxn modelId="{96004076-E590-4F63-A614-C8DDC921552C}" type="presOf" srcId="{C71439B3-91E1-4384-8281-63B9A018750D}" destId="{45295445-7754-4C19-A89F-A96C178D0460}" srcOrd="0" destOrd="0" presId="urn:microsoft.com/office/officeart/2005/8/layout/process1"/>
    <dgm:cxn modelId="{834BF17E-AC8B-472F-B515-0B3CD9C74D26}" type="presOf" srcId="{C71439B3-91E1-4384-8281-63B9A018750D}" destId="{33D9586B-2E0F-4E07-A985-1143C0ECE34D}" srcOrd="1" destOrd="0" presId="urn:microsoft.com/office/officeart/2005/8/layout/process1"/>
    <dgm:cxn modelId="{E0BB88AC-FECB-4984-A012-F9EA207CBF50}" type="presOf" srcId="{67FDC98F-C331-444E-BE56-95BFE2E616E3}" destId="{817EF0E4-9A1C-4536-9308-08F68950217C}" srcOrd="0" destOrd="0" presId="urn:microsoft.com/office/officeart/2005/8/layout/process1"/>
    <dgm:cxn modelId="{2B02ECC4-CBE2-478C-B5C3-704E97808CE9}" srcId="{6C807EAE-FD52-4979-8E90-9727F98EF65F}" destId="{2178AFE7-36AC-4044-8F20-533373CB1639}" srcOrd="1" destOrd="0" parTransId="{B42FB8E2-0F54-4532-B1CC-44D1BAF20114}" sibTransId="{C71439B3-91E1-4384-8281-63B9A018750D}"/>
    <dgm:cxn modelId="{D0BAAAFB-54D2-4AB0-B3A9-E3E767E7F109}" type="presOf" srcId="{2178AFE7-36AC-4044-8F20-533373CB1639}" destId="{878F9E56-8E47-49CD-A04B-66204C3F2E09}" srcOrd="0" destOrd="0" presId="urn:microsoft.com/office/officeart/2005/8/layout/process1"/>
    <dgm:cxn modelId="{31FB585A-19C2-4C8E-98CC-DA8614DA8F68}" type="presParOf" srcId="{939B3EE0-C3E0-4560-AA59-FFA4D1F029D0}" destId="{D78EE9C7-FA80-4D17-851D-19CC66DB168A}" srcOrd="0" destOrd="0" presId="urn:microsoft.com/office/officeart/2005/8/layout/process1"/>
    <dgm:cxn modelId="{6DBF0308-839B-418F-B91D-C0A5630269EE}" type="presParOf" srcId="{939B3EE0-C3E0-4560-AA59-FFA4D1F029D0}" destId="{817EF0E4-9A1C-4536-9308-08F68950217C}" srcOrd="1" destOrd="0" presId="urn:microsoft.com/office/officeart/2005/8/layout/process1"/>
    <dgm:cxn modelId="{E014CC05-E55A-4F4B-B008-50B51E9F4F39}" type="presParOf" srcId="{817EF0E4-9A1C-4536-9308-08F68950217C}" destId="{04E2032D-2785-4A91-9585-1998C031144E}" srcOrd="0" destOrd="0" presId="urn:microsoft.com/office/officeart/2005/8/layout/process1"/>
    <dgm:cxn modelId="{35782D4D-BB9C-4B9B-92EE-874B6F0BE361}" type="presParOf" srcId="{939B3EE0-C3E0-4560-AA59-FFA4D1F029D0}" destId="{878F9E56-8E47-49CD-A04B-66204C3F2E09}" srcOrd="2" destOrd="0" presId="urn:microsoft.com/office/officeart/2005/8/layout/process1"/>
    <dgm:cxn modelId="{F602D9D6-13BE-4C83-A433-2A2D917103AA}" type="presParOf" srcId="{939B3EE0-C3E0-4560-AA59-FFA4D1F029D0}" destId="{45295445-7754-4C19-A89F-A96C178D0460}" srcOrd="3" destOrd="0" presId="urn:microsoft.com/office/officeart/2005/8/layout/process1"/>
    <dgm:cxn modelId="{00017BCB-AA71-42B3-9CF0-3F7B9BCC7214}" type="presParOf" srcId="{45295445-7754-4C19-A89F-A96C178D0460}" destId="{33D9586B-2E0F-4E07-A985-1143C0ECE34D}" srcOrd="0" destOrd="0" presId="urn:microsoft.com/office/officeart/2005/8/layout/process1"/>
    <dgm:cxn modelId="{95749ED3-B861-4556-8CB0-27EAAE4441CD}" type="presParOf" srcId="{939B3EE0-C3E0-4560-AA59-FFA4D1F029D0}" destId="{1F81919F-403B-4C76-BD7F-A6EA648AD7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5DA3A-52D2-46EA-A685-39929893BB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4DCF3-96DB-4498-8CA2-BACE11EF9ACC}">
      <dgm:prSet phldrT="[Text]"/>
      <dgm:spPr/>
      <dgm:t>
        <a:bodyPr/>
        <a:lstStyle/>
        <a:p>
          <a:r>
            <a:rPr lang="zh-TW" altLang="en-US" dirty="0"/>
            <a:t>資料</a:t>
          </a:r>
          <a:endParaRPr lang="en-US" dirty="0"/>
        </a:p>
      </dgm:t>
    </dgm:pt>
    <dgm:pt modelId="{60538751-FBCF-46C5-94E0-3F2B2B18722E}" type="parTrans" cxnId="{BBE39731-E58D-4456-8E7A-9F0E6B848576}">
      <dgm:prSet/>
      <dgm:spPr/>
      <dgm:t>
        <a:bodyPr/>
        <a:lstStyle/>
        <a:p>
          <a:endParaRPr lang="en-US"/>
        </a:p>
      </dgm:t>
    </dgm:pt>
    <dgm:pt modelId="{E9A96E34-9C9E-4A50-89AC-A1C64E60FCAE}" type="sibTrans" cxnId="{BBE39731-E58D-4456-8E7A-9F0E6B848576}">
      <dgm:prSet/>
      <dgm:spPr/>
      <dgm:t>
        <a:bodyPr/>
        <a:lstStyle/>
        <a:p>
          <a:endParaRPr lang="en-US"/>
        </a:p>
      </dgm:t>
    </dgm:pt>
    <dgm:pt modelId="{7C80328C-069F-4381-AA47-617209A02B3F}" type="asst">
      <dgm:prSet phldrT="[Text]"/>
      <dgm:spPr/>
      <dgm:t>
        <a:bodyPr/>
        <a:lstStyle/>
        <a:p>
          <a:r>
            <a:rPr lang="zh-TW" altLang="en-US" dirty="0"/>
            <a:t>無效</a:t>
          </a:r>
          <a:r>
            <a:rPr lang="en-US" altLang="zh-TW" dirty="0"/>
            <a:t>=&gt;</a:t>
          </a:r>
          <a:r>
            <a:rPr lang="zh-TW" altLang="en-US" dirty="0"/>
            <a:t>例外</a:t>
          </a:r>
          <a:endParaRPr lang="en-US" dirty="0"/>
        </a:p>
      </dgm:t>
    </dgm:pt>
    <dgm:pt modelId="{5C43452C-7AE3-41D2-83B6-894D1BAEFEDD}" type="parTrans" cxnId="{3FAA7329-EE7C-48A3-86D6-23C4DE55829E}">
      <dgm:prSet/>
      <dgm:spPr/>
      <dgm:t>
        <a:bodyPr/>
        <a:lstStyle/>
        <a:p>
          <a:endParaRPr lang="en-US"/>
        </a:p>
      </dgm:t>
    </dgm:pt>
    <dgm:pt modelId="{EF84A2CE-EBE7-4AD1-A8A0-E05C910E8F17}" type="sibTrans" cxnId="{3FAA7329-EE7C-48A3-86D6-23C4DE55829E}">
      <dgm:prSet/>
      <dgm:spPr/>
      <dgm:t>
        <a:bodyPr/>
        <a:lstStyle/>
        <a:p>
          <a:endParaRPr lang="en-US"/>
        </a:p>
      </dgm:t>
    </dgm:pt>
    <dgm:pt modelId="{43A03359-9C03-4167-B53C-3A51AD5965D2}">
      <dgm:prSet phldrT="[Text]"/>
      <dgm:spPr/>
      <dgm:t>
        <a:bodyPr/>
        <a:lstStyle/>
        <a:p>
          <a:r>
            <a:rPr lang="zh-TW" altLang="en-US" dirty="0"/>
            <a:t>少於</a:t>
          </a:r>
          <a:r>
            <a:rPr lang="en-US" altLang="zh-TW" dirty="0"/>
            <a:t>=&gt;</a:t>
          </a:r>
          <a:r>
            <a:rPr lang="zh-TW" altLang="en-US" dirty="0"/>
            <a:t>補</a:t>
          </a:r>
          <a:r>
            <a:rPr lang="en-US" altLang="zh-TW" dirty="0"/>
            <a:t>0</a:t>
          </a:r>
          <a:endParaRPr lang="en-US" dirty="0"/>
        </a:p>
      </dgm:t>
    </dgm:pt>
    <dgm:pt modelId="{83EAC02F-06EA-414B-B7CB-9A2F8595009F}" type="parTrans" cxnId="{822E1FEE-A352-4643-A0EB-B6AD630A6755}">
      <dgm:prSet/>
      <dgm:spPr/>
      <dgm:t>
        <a:bodyPr/>
        <a:lstStyle/>
        <a:p>
          <a:endParaRPr lang="en-US"/>
        </a:p>
      </dgm:t>
    </dgm:pt>
    <dgm:pt modelId="{06E69820-8B78-4311-80D5-E84D1D8728E6}" type="sibTrans" cxnId="{822E1FEE-A352-4643-A0EB-B6AD630A6755}">
      <dgm:prSet/>
      <dgm:spPr/>
      <dgm:t>
        <a:bodyPr/>
        <a:lstStyle/>
        <a:p>
          <a:endParaRPr lang="en-US"/>
        </a:p>
      </dgm:t>
    </dgm:pt>
    <dgm:pt modelId="{146469A2-BC9B-4BED-AE1E-2CD283D2B356}">
      <dgm:prSet phldrT="[Text]"/>
      <dgm:spPr/>
      <dgm:t>
        <a:bodyPr/>
        <a:lstStyle/>
        <a:p>
          <a:r>
            <a:rPr lang="zh-TW" altLang="en-US" dirty="0"/>
            <a:t>多餘</a:t>
          </a:r>
          <a:r>
            <a:rPr lang="en-US" altLang="zh-TW" dirty="0"/>
            <a:t>=&gt;</a:t>
          </a:r>
          <a:r>
            <a:rPr lang="zh-TW" altLang="en-US" dirty="0"/>
            <a:t>捨棄</a:t>
          </a:r>
          <a:endParaRPr lang="en-US" dirty="0"/>
        </a:p>
      </dgm:t>
    </dgm:pt>
    <dgm:pt modelId="{6214EB1D-EA57-47B4-8682-C15D6D5C229F}" type="parTrans" cxnId="{96B7E4AE-524F-4D38-B02F-59C588F3C80A}">
      <dgm:prSet/>
      <dgm:spPr/>
      <dgm:t>
        <a:bodyPr/>
        <a:lstStyle/>
        <a:p>
          <a:endParaRPr lang="en-US"/>
        </a:p>
      </dgm:t>
    </dgm:pt>
    <dgm:pt modelId="{5D0C6E5F-85E2-40C0-B72E-057991DB1F82}" type="sibTrans" cxnId="{96B7E4AE-524F-4D38-B02F-59C588F3C80A}">
      <dgm:prSet/>
      <dgm:spPr/>
      <dgm:t>
        <a:bodyPr/>
        <a:lstStyle/>
        <a:p>
          <a:endParaRPr lang="en-US"/>
        </a:p>
      </dgm:t>
    </dgm:pt>
    <dgm:pt modelId="{C0D5E0C9-EA7A-4294-B984-C917EAB8ACB6}">
      <dgm:prSet phldrT="[Text]"/>
      <dgm:spPr/>
      <dgm:t>
        <a:bodyPr/>
        <a:lstStyle/>
        <a:p>
          <a:r>
            <a:rPr lang="zh-TW" altLang="en-US" dirty="0"/>
            <a:t>恰恰好</a:t>
          </a:r>
          <a:r>
            <a:rPr lang="en-US" altLang="zh-TW" dirty="0"/>
            <a:t>=&gt;</a:t>
          </a:r>
        </a:p>
        <a:p>
          <a:r>
            <a:rPr lang="en-US" dirty="0"/>
            <a:t>great</a:t>
          </a:r>
        </a:p>
      </dgm:t>
    </dgm:pt>
    <dgm:pt modelId="{27530C74-96F0-495E-B0A3-E6AB7CE16907}" type="parTrans" cxnId="{DF751721-86EF-40E8-99CA-4E939EA8F330}">
      <dgm:prSet/>
      <dgm:spPr/>
      <dgm:t>
        <a:bodyPr/>
        <a:lstStyle/>
        <a:p>
          <a:endParaRPr lang="en-US"/>
        </a:p>
      </dgm:t>
    </dgm:pt>
    <dgm:pt modelId="{73C36993-6631-4D1F-B6DB-87991BD2890A}" type="sibTrans" cxnId="{DF751721-86EF-40E8-99CA-4E939EA8F330}">
      <dgm:prSet/>
      <dgm:spPr/>
      <dgm:t>
        <a:bodyPr/>
        <a:lstStyle/>
        <a:p>
          <a:endParaRPr lang="en-US"/>
        </a:p>
      </dgm:t>
    </dgm:pt>
    <dgm:pt modelId="{C3360A13-17A2-48C7-916E-A5DB0B6976C5}" type="pres">
      <dgm:prSet presAssocID="{D0A5DA3A-52D2-46EA-A685-39929893BB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22AD17-3458-4B7A-8572-1E372CC43258}" type="pres">
      <dgm:prSet presAssocID="{5C44DCF3-96DB-4498-8CA2-BACE11EF9ACC}" presName="hierRoot1" presStyleCnt="0">
        <dgm:presLayoutVars>
          <dgm:hierBranch val="init"/>
        </dgm:presLayoutVars>
      </dgm:prSet>
      <dgm:spPr/>
    </dgm:pt>
    <dgm:pt modelId="{78FD6939-8623-4C77-9CCD-9AAB5B5F5165}" type="pres">
      <dgm:prSet presAssocID="{5C44DCF3-96DB-4498-8CA2-BACE11EF9ACC}" presName="rootComposite1" presStyleCnt="0"/>
      <dgm:spPr/>
    </dgm:pt>
    <dgm:pt modelId="{FB2734FE-CD9F-4067-8536-263793844BF4}" type="pres">
      <dgm:prSet presAssocID="{5C44DCF3-96DB-4498-8CA2-BACE11EF9ACC}" presName="rootText1" presStyleLbl="node0" presStyleIdx="0" presStyleCnt="1">
        <dgm:presLayoutVars>
          <dgm:chPref val="3"/>
        </dgm:presLayoutVars>
      </dgm:prSet>
      <dgm:spPr/>
    </dgm:pt>
    <dgm:pt modelId="{E1493766-CC32-4B19-86E9-799F9EBBA7C4}" type="pres">
      <dgm:prSet presAssocID="{5C44DCF3-96DB-4498-8CA2-BACE11EF9ACC}" presName="rootConnector1" presStyleLbl="node1" presStyleIdx="0" presStyleCnt="0"/>
      <dgm:spPr/>
    </dgm:pt>
    <dgm:pt modelId="{BDDA0AA5-EB66-4646-95C6-78F290A0E2BA}" type="pres">
      <dgm:prSet presAssocID="{5C44DCF3-96DB-4498-8CA2-BACE11EF9ACC}" presName="hierChild2" presStyleCnt="0"/>
      <dgm:spPr/>
    </dgm:pt>
    <dgm:pt modelId="{2E236549-D58C-4B6F-BCA8-A3BC8C467042}" type="pres">
      <dgm:prSet presAssocID="{83EAC02F-06EA-414B-B7CB-9A2F8595009F}" presName="Name37" presStyleLbl="parChTrans1D2" presStyleIdx="0" presStyleCnt="4"/>
      <dgm:spPr/>
    </dgm:pt>
    <dgm:pt modelId="{803699E4-C5C0-4E5A-B811-544EA9E11E32}" type="pres">
      <dgm:prSet presAssocID="{43A03359-9C03-4167-B53C-3A51AD5965D2}" presName="hierRoot2" presStyleCnt="0">
        <dgm:presLayoutVars>
          <dgm:hierBranch val="init"/>
        </dgm:presLayoutVars>
      </dgm:prSet>
      <dgm:spPr/>
    </dgm:pt>
    <dgm:pt modelId="{2E3EDDA3-3A25-441D-931E-3BAD62E8FEA5}" type="pres">
      <dgm:prSet presAssocID="{43A03359-9C03-4167-B53C-3A51AD5965D2}" presName="rootComposite" presStyleCnt="0"/>
      <dgm:spPr/>
    </dgm:pt>
    <dgm:pt modelId="{2384CEDA-4099-4989-8B3A-C160C7495AB4}" type="pres">
      <dgm:prSet presAssocID="{43A03359-9C03-4167-B53C-3A51AD5965D2}" presName="rootText" presStyleLbl="node2" presStyleIdx="0" presStyleCnt="3">
        <dgm:presLayoutVars>
          <dgm:chPref val="3"/>
        </dgm:presLayoutVars>
      </dgm:prSet>
      <dgm:spPr/>
    </dgm:pt>
    <dgm:pt modelId="{7C0AC32B-2A74-40EA-957C-F6E81D0F9D0F}" type="pres">
      <dgm:prSet presAssocID="{43A03359-9C03-4167-B53C-3A51AD5965D2}" presName="rootConnector" presStyleLbl="node2" presStyleIdx="0" presStyleCnt="3"/>
      <dgm:spPr/>
    </dgm:pt>
    <dgm:pt modelId="{B98A883C-7525-47CB-B3D2-24120B6B78B2}" type="pres">
      <dgm:prSet presAssocID="{43A03359-9C03-4167-B53C-3A51AD5965D2}" presName="hierChild4" presStyleCnt="0"/>
      <dgm:spPr/>
    </dgm:pt>
    <dgm:pt modelId="{D2FB84A5-D234-4690-A412-4A9BA5240A65}" type="pres">
      <dgm:prSet presAssocID="{43A03359-9C03-4167-B53C-3A51AD5965D2}" presName="hierChild5" presStyleCnt="0"/>
      <dgm:spPr/>
    </dgm:pt>
    <dgm:pt modelId="{530BAD08-966B-43D0-A3AC-4B9379394FE7}" type="pres">
      <dgm:prSet presAssocID="{6214EB1D-EA57-47B4-8682-C15D6D5C229F}" presName="Name37" presStyleLbl="parChTrans1D2" presStyleIdx="1" presStyleCnt="4"/>
      <dgm:spPr/>
    </dgm:pt>
    <dgm:pt modelId="{665DC17D-C2FB-48CD-9968-4F3EE339CA8F}" type="pres">
      <dgm:prSet presAssocID="{146469A2-BC9B-4BED-AE1E-2CD283D2B356}" presName="hierRoot2" presStyleCnt="0">
        <dgm:presLayoutVars>
          <dgm:hierBranch val="init"/>
        </dgm:presLayoutVars>
      </dgm:prSet>
      <dgm:spPr/>
    </dgm:pt>
    <dgm:pt modelId="{9ED570A3-259C-47AD-9BE9-80513C4C67BC}" type="pres">
      <dgm:prSet presAssocID="{146469A2-BC9B-4BED-AE1E-2CD283D2B356}" presName="rootComposite" presStyleCnt="0"/>
      <dgm:spPr/>
    </dgm:pt>
    <dgm:pt modelId="{7547713C-E813-4E4E-B6F9-8429C46921E3}" type="pres">
      <dgm:prSet presAssocID="{146469A2-BC9B-4BED-AE1E-2CD283D2B356}" presName="rootText" presStyleLbl="node2" presStyleIdx="1" presStyleCnt="3">
        <dgm:presLayoutVars>
          <dgm:chPref val="3"/>
        </dgm:presLayoutVars>
      </dgm:prSet>
      <dgm:spPr/>
    </dgm:pt>
    <dgm:pt modelId="{C9917746-0230-439B-BC33-8BDE062AED81}" type="pres">
      <dgm:prSet presAssocID="{146469A2-BC9B-4BED-AE1E-2CD283D2B356}" presName="rootConnector" presStyleLbl="node2" presStyleIdx="1" presStyleCnt="3"/>
      <dgm:spPr/>
    </dgm:pt>
    <dgm:pt modelId="{8DA8B579-3CB3-48DA-B7E6-0D9BF773167B}" type="pres">
      <dgm:prSet presAssocID="{146469A2-BC9B-4BED-AE1E-2CD283D2B356}" presName="hierChild4" presStyleCnt="0"/>
      <dgm:spPr/>
    </dgm:pt>
    <dgm:pt modelId="{0D56870C-1D27-43A9-A19F-3501A46DDC7B}" type="pres">
      <dgm:prSet presAssocID="{146469A2-BC9B-4BED-AE1E-2CD283D2B356}" presName="hierChild5" presStyleCnt="0"/>
      <dgm:spPr/>
    </dgm:pt>
    <dgm:pt modelId="{1EE5F2E9-C4AF-404B-A0E8-894AA86CC468}" type="pres">
      <dgm:prSet presAssocID="{27530C74-96F0-495E-B0A3-E6AB7CE16907}" presName="Name37" presStyleLbl="parChTrans1D2" presStyleIdx="2" presStyleCnt="4"/>
      <dgm:spPr/>
    </dgm:pt>
    <dgm:pt modelId="{91225415-F42A-4034-8B98-E87BA9B3A8D1}" type="pres">
      <dgm:prSet presAssocID="{C0D5E0C9-EA7A-4294-B984-C917EAB8ACB6}" presName="hierRoot2" presStyleCnt="0">
        <dgm:presLayoutVars>
          <dgm:hierBranch val="init"/>
        </dgm:presLayoutVars>
      </dgm:prSet>
      <dgm:spPr/>
    </dgm:pt>
    <dgm:pt modelId="{642BBE18-A07C-4AD0-AD8A-1166A7C067F9}" type="pres">
      <dgm:prSet presAssocID="{C0D5E0C9-EA7A-4294-B984-C917EAB8ACB6}" presName="rootComposite" presStyleCnt="0"/>
      <dgm:spPr/>
    </dgm:pt>
    <dgm:pt modelId="{3988BBA8-7727-4184-8E23-210E40F89920}" type="pres">
      <dgm:prSet presAssocID="{C0D5E0C9-EA7A-4294-B984-C917EAB8ACB6}" presName="rootText" presStyleLbl="node2" presStyleIdx="2" presStyleCnt="3">
        <dgm:presLayoutVars>
          <dgm:chPref val="3"/>
        </dgm:presLayoutVars>
      </dgm:prSet>
      <dgm:spPr/>
    </dgm:pt>
    <dgm:pt modelId="{E00A5E2B-B336-40A7-8755-D51EBA8A82FA}" type="pres">
      <dgm:prSet presAssocID="{C0D5E0C9-EA7A-4294-B984-C917EAB8ACB6}" presName="rootConnector" presStyleLbl="node2" presStyleIdx="2" presStyleCnt="3"/>
      <dgm:spPr/>
    </dgm:pt>
    <dgm:pt modelId="{60D9DF66-AF40-4AF0-9351-B4751215A276}" type="pres">
      <dgm:prSet presAssocID="{C0D5E0C9-EA7A-4294-B984-C917EAB8ACB6}" presName="hierChild4" presStyleCnt="0"/>
      <dgm:spPr/>
    </dgm:pt>
    <dgm:pt modelId="{35C5A4FE-71F0-48F4-9A19-2D23B3ADDAFA}" type="pres">
      <dgm:prSet presAssocID="{C0D5E0C9-EA7A-4294-B984-C917EAB8ACB6}" presName="hierChild5" presStyleCnt="0"/>
      <dgm:spPr/>
    </dgm:pt>
    <dgm:pt modelId="{A8E3F2FC-2F9B-4A5E-ACAA-50A48F417F0A}" type="pres">
      <dgm:prSet presAssocID="{5C44DCF3-96DB-4498-8CA2-BACE11EF9ACC}" presName="hierChild3" presStyleCnt="0"/>
      <dgm:spPr/>
    </dgm:pt>
    <dgm:pt modelId="{0C5D37FB-CDC8-47C4-B8AC-AAACE222BACA}" type="pres">
      <dgm:prSet presAssocID="{5C43452C-7AE3-41D2-83B6-894D1BAEFEDD}" presName="Name111" presStyleLbl="parChTrans1D2" presStyleIdx="3" presStyleCnt="4"/>
      <dgm:spPr/>
    </dgm:pt>
    <dgm:pt modelId="{10911CF9-4330-49AC-B3AB-68A4A6BF9394}" type="pres">
      <dgm:prSet presAssocID="{7C80328C-069F-4381-AA47-617209A02B3F}" presName="hierRoot3" presStyleCnt="0">
        <dgm:presLayoutVars>
          <dgm:hierBranch val="init"/>
        </dgm:presLayoutVars>
      </dgm:prSet>
      <dgm:spPr/>
    </dgm:pt>
    <dgm:pt modelId="{2223EC40-2FCD-46D9-A1E4-A0164D621E92}" type="pres">
      <dgm:prSet presAssocID="{7C80328C-069F-4381-AA47-617209A02B3F}" presName="rootComposite3" presStyleCnt="0"/>
      <dgm:spPr/>
    </dgm:pt>
    <dgm:pt modelId="{97FD320A-E8CC-4B68-8607-C383C4CA1200}" type="pres">
      <dgm:prSet presAssocID="{7C80328C-069F-4381-AA47-617209A02B3F}" presName="rootText3" presStyleLbl="asst1" presStyleIdx="0" presStyleCnt="1">
        <dgm:presLayoutVars>
          <dgm:chPref val="3"/>
        </dgm:presLayoutVars>
      </dgm:prSet>
      <dgm:spPr/>
    </dgm:pt>
    <dgm:pt modelId="{8522B03D-A3A2-4091-A3BA-4077D962A170}" type="pres">
      <dgm:prSet presAssocID="{7C80328C-069F-4381-AA47-617209A02B3F}" presName="rootConnector3" presStyleLbl="asst1" presStyleIdx="0" presStyleCnt="1"/>
      <dgm:spPr/>
    </dgm:pt>
    <dgm:pt modelId="{657CB1FF-48EE-4377-9FDA-BE2038926130}" type="pres">
      <dgm:prSet presAssocID="{7C80328C-069F-4381-AA47-617209A02B3F}" presName="hierChild6" presStyleCnt="0"/>
      <dgm:spPr/>
    </dgm:pt>
    <dgm:pt modelId="{969329B8-3891-4B18-B8BD-D6F323E5F439}" type="pres">
      <dgm:prSet presAssocID="{7C80328C-069F-4381-AA47-617209A02B3F}" presName="hierChild7" presStyleCnt="0"/>
      <dgm:spPr/>
    </dgm:pt>
  </dgm:ptLst>
  <dgm:cxnLst>
    <dgm:cxn modelId="{04C93F04-E1C8-4E67-8F0E-6C3AE7CCAF1C}" type="presOf" srcId="{83EAC02F-06EA-414B-B7CB-9A2F8595009F}" destId="{2E236549-D58C-4B6F-BCA8-A3BC8C467042}" srcOrd="0" destOrd="0" presId="urn:microsoft.com/office/officeart/2005/8/layout/orgChart1"/>
    <dgm:cxn modelId="{45F70B1F-F144-4231-830C-121EA26C5CB1}" type="presOf" srcId="{7C80328C-069F-4381-AA47-617209A02B3F}" destId="{8522B03D-A3A2-4091-A3BA-4077D962A170}" srcOrd="1" destOrd="0" presId="urn:microsoft.com/office/officeart/2005/8/layout/orgChart1"/>
    <dgm:cxn modelId="{DF751721-86EF-40E8-99CA-4E939EA8F330}" srcId="{5C44DCF3-96DB-4498-8CA2-BACE11EF9ACC}" destId="{C0D5E0C9-EA7A-4294-B984-C917EAB8ACB6}" srcOrd="3" destOrd="0" parTransId="{27530C74-96F0-495E-B0A3-E6AB7CE16907}" sibTransId="{73C36993-6631-4D1F-B6DB-87991BD2890A}"/>
    <dgm:cxn modelId="{3FAA7329-EE7C-48A3-86D6-23C4DE55829E}" srcId="{5C44DCF3-96DB-4498-8CA2-BACE11EF9ACC}" destId="{7C80328C-069F-4381-AA47-617209A02B3F}" srcOrd="0" destOrd="0" parTransId="{5C43452C-7AE3-41D2-83B6-894D1BAEFEDD}" sibTransId="{EF84A2CE-EBE7-4AD1-A8A0-E05C910E8F17}"/>
    <dgm:cxn modelId="{F7BAF529-46BF-4D43-A5EA-C0874BB3070F}" type="presOf" srcId="{27530C74-96F0-495E-B0A3-E6AB7CE16907}" destId="{1EE5F2E9-C4AF-404B-A0E8-894AA86CC468}" srcOrd="0" destOrd="0" presId="urn:microsoft.com/office/officeart/2005/8/layout/orgChart1"/>
    <dgm:cxn modelId="{4B5DB62D-022F-48BC-8069-D2B0485ADCDF}" type="presOf" srcId="{6214EB1D-EA57-47B4-8682-C15D6D5C229F}" destId="{530BAD08-966B-43D0-A3AC-4B9379394FE7}" srcOrd="0" destOrd="0" presId="urn:microsoft.com/office/officeart/2005/8/layout/orgChart1"/>
    <dgm:cxn modelId="{BBE39731-E58D-4456-8E7A-9F0E6B848576}" srcId="{D0A5DA3A-52D2-46EA-A685-39929893BB60}" destId="{5C44DCF3-96DB-4498-8CA2-BACE11EF9ACC}" srcOrd="0" destOrd="0" parTransId="{60538751-FBCF-46C5-94E0-3F2B2B18722E}" sibTransId="{E9A96E34-9C9E-4A50-89AC-A1C64E60FCAE}"/>
    <dgm:cxn modelId="{61568840-40C1-4519-96C1-DBF176F43CA0}" type="presOf" srcId="{C0D5E0C9-EA7A-4294-B984-C917EAB8ACB6}" destId="{E00A5E2B-B336-40A7-8755-D51EBA8A82FA}" srcOrd="1" destOrd="0" presId="urn:microsoft.com/office/officeart/2005/8/layout/orgChart1"/>
    <dgm:cxn modelId="{E203A840-6351-4A6C-B35D-B8685BE44480}" type="presOf" srcId="{146469A2-BC9B-4BED-AE1E-2CD283D2B356}" destId="{7547713C-E813-4E4E-B6F9-8429C46921E3}" srcOrd="0" destOrd="0" presId="urn:microsoft.com/office/officeart/2005/8/layout/orgChart1"/>
    <dgm:cxn modelId="{99012C47-C7D1-4748-BA33-29738553AE19}" type="presOf" srcId="{5C44DCF3-96DB-4498-8CA2-BACE11EF9ACC}" destId="{FB2734FE-CD9F-4067-8536-263793844BF4}" srcOrd="0" destOrd="0" presId="urn:microsoft.com/office/officeart/2005/8/layout/orgChart1"/>
    <dgm:cxn modelId="{EB284268-4C52-4D4B-BE04-23297C5F0D87}" type="presOf" srcId="{D0A5DA3A-52D2-46EA-A685-39929893BB60}" destId="{C3360A13-17A2-48C7-916E-A5DB0B6976C5}" srcOrd="0" destOrd="0" presId="urn:microsoft.com/office/officeart/2005/8/layout/orgChart1"/>
    <dgm:cxn modelId="{984F9E48-12F4-4DF3-AEB6-70CA7255D721}" type="presOf" srcId="{5C44DCF3-96DB-4498-8CA2-BACE11EF9ACC}" destId="{E1493766-CC32-4B19-86E9-799F9EBBA7C4}" srcOrd="1" destOrd="0" presId="urn:microsoft.com/office/officeart/2005/8/layout/orgChart1"/>
    <dgm:cxn modelId="{0FAA657F-7C5A-42E9-BC23-0492EF5C7448}" type="presOf" srcId="{7C80328C-069F-4381-AA47-617209A02B3F}" destId="{97FD320A-E8CC-4B68-8607-C383C4CA1200}" srcOrd="0" destOrd="0" presId="urn:microsoft.com/office/officeart/2005/8/layout/orgChart1"/>
    <dgm:cxn modelId="{BED3D37F-A88E-4F90-820D-330A08DB1F47}" type="presOf" srcId="{43A03359-9C03-4167-B53C-3A51AD5965D2}" destId="{2384CEDA-4099-4989-8B3A-C160C7495AB4}" srcOrd="0" destOrd="0" presId="urn:microsoft.com/office/officeart/2005/8/layout/orgChart1"/>
    <dgm:cxn modelId="{6C7FED85-4146-4F7D-9084-525E98427A20}" type="presOf" srcId="{C0D5E0C9-EA7A-4294-B984-C917EAB8ACB6}" destId="{3988BBA8-7727-4184-8E23-210E40F89920}" srcOrd="0" destOrd="0" presId="urn:microsoft.com/office/officeart/2005/8/layout/orgChart1"/>
    <dgm:cxn modelId="{96050091-9E49-428D-9054-13CDF92405FC}" type="presOf" srcId="{43A03359-9C03-4167-B53C-3A51AD5965D2}" destId="{7C0AC32B-2A74-40EA-957C-F6E81D0F9D0F}" srcOrd="1" destOrd="0" presId="urn:microsoft.com/office/officeart/2005/8/layout/orgChart1"/>
    <dgm:cxn modelId="{96B7E4AE-524F-4D38-B02F-59C588F3C80A}" srcId="{5C44DCF3-96DB-4498-8CA2-BACE11EF9ACC}" destId="{146469A2-BC9B-4BED-AE1E-2CD283D2B356}" srcOrd="2" destOrd="0" parTransId="{6214EB1D-EA57-47B4-8682-C15D6D5C229F}" sibTransId="{5D0C6E5F-85E2-40C0-B72E-057991DB1F82}"/>
    <dgm:cxn modelId="{69909AB7-8DC6-4CFD-96EC-4EACB144CBFC}" type="presOf" srcId="{146469A2-BC9B-4BED-AE1E-2CD283D2B356}" destId="{C9917746-0230-439B-BC33-8BDE062AED81}" srcOrd="1" destOrd="0" presId="urn:microsoft.com/office/officeart/2005/8/layout/orgChart1"/>
    <dgm:cxn modelId="{0736F1D0-8B3C-4DD7-B321-2AE04CEDE26B}" type="presOf" srcId="{5C43452C-7AE3-41D2-83B6-894D1BAEFEDD}" destId="{0C5D37FB-CDC8-47C4-B8AC-AAACE222BACA}" srcOrd="0" destOrd="0" presId="urn:microsoft.com/office/officeart/2005/8/layout/orgChart1"/>
    <dgm:cxn modelId="{822E1FEE-A352-4643-A0EB-B6AD630A6755}" srcId="{5C44DCF3-96DB-4498-8CA2-BACE11EF9ACC}" destId="{43A03359-9C03-4167-B53C-3A51AD5965D2}" srcOrd="1" destOrd="0" parTransId="{83EAC02F-06EA-414B-B7CB-9A2F8595009F}" sibTransId="{06E69820-8B78-4311-80D5-E84D1D8728E6}"/>
    <dgm:cxn modelId="{E08289A2-40A9-406C-9A21-722FC93A8906}" type="presParOf" srcId="{C3360A13-17A2-48C7-916E-A5DB0B6976C5}" destId="{7C22AD17-3458-4B7A-8572-1E372CC43258}" srcOrd="0" destOrd="0" presId="urn:microsoft.com/office/officeart/2005/8/layout/orgChart1"/>
    <dgm:cxn modelId="{8B9B336D-6FE2-4E2C-96CB-D56D4801F62C}" type="presParOf" srcId="{7C22AD17-3458-4B7A-8572-1E372CC43258}" destId="{78FD6939-8623-4C77-9CCD-9AAB5B5F5165}" srcOrd="0" destOrd="0" presId="urn:microsoft.com/office/officeart/2005/8/layout/orgChart1"/>
    <dgm:cxn modelId="{11AFB03A-B426-4D95-AE39-13C278B2A933}" type="presParOf" srcId="{78FD6939-8623-4C77-9CCD-9AAB5B5F5165}" destId="{FB2734FE-CD9F-4067-8536-263793844BF4}" srcOrd="0" destOrd="0" presId="urn:microsoft.com/office/officeart/2005/8/layout/orgChart1"/>
    <dgm:cxn modelId="{C4399277-B9B0-4222-BF5D-8E5068DC904F}" type="presParOf" srcId="{78FD6939-8623-4C77-9CCD-9AAB5B5F5165}" destId="{E1493766-CC32-4B19-86E9-799F9EBBA7C4}" srcOrd="1" destOrd="0" presId="urn:microsoft.com/office/officeart/2005/8/layout/orgChart1"/>
    <dgm:cxn modelId="{D9B0C4A4-6AAD-466E-889E-01602320D964}" type="presParOf" srcId="{7C22AD17-3458-4B7A-8572-1E372CC43258}" destId="{BDDA0AA5-EB66-4646-95C6-78F290A0E2BA}" srcOrd="1" destOrd="0" presId="urn:microsoft.com/office/officeart/2005/8/layout/orgChart1"/>
    <dgm:cxn modelId="{F4501B64-E5D1-40F4-9DFF-1599A8570386}" type="presParOf" srcId="{BDDA0AA5-EB66-4646-95C6-78F290A0E2BA}" destId="{2E236549-D58C-4B6F-BCA8-A3BC8C467042}" srcOrd="0" destOrd="0" presId="urn:microsoft.com/office/officeart/2005/8/layout/orgChart1"/>
    <dgm:cxn modelId="{604C42AB-6061-4A5F-85E8-A1C598D64A37}" type="presParOf" srcId="{BDDA0AA5-EB66-4646-95C6-78F290A0E2BA}" destId="{803699E4-C5C0-4E5A-B811-544EA9E11E32}" srcOrd="1" destOrd="0" presId="urn:microsoft.com/office/officeart/2005/8/layout/orgChart1"/>
    <dgm:cxn modelId="{2E98CDEB-9B87-4623-93BF-324C93307EAC}" type="presParOf" srcId="{803699E4-C5C0-4E5A-B811-544EA9E11E32}" destId="{2E3EDDA3-3A25-441D-931E-3BAD62E8FEA5}" srcOrd="0" destOrd="0" presId="urn:microsoft.com/office/officeart/2005/8/layout/orgChart1"/>
    <dgm:cxn modelId="{AB5DCEA5-5411-4D8E-99E7-76410C46166E}" type="presParOf" srcId="{2E3EDDA3-3A25-441D-931E-3BAD62E8FEA5}" destId="{2384CEDA-4099-4989-8B3A-C160C7495AB4}" srcOrd="0" destOrd="0" presId="urn:microsoft.com/office/officeart/2005/8/layout/orgChart1"/>
    <dgm:cxn modelId="{FE5DF1A1-6676-43C5-B859-F27B215CECDD}" type="presParOf" srcId="{2E3EDDA3-3A25-441D-931E-3BAD62E8FEA5}" destId="{7C0AC32B-2A74-40EA-957C-F6E81D0F9D0F}" srcOrd="1" destOrd="0" presId="urn:microsoft.com/office/officeart/2005/8/layout/orgChart1"/>
    <dgm:cxn modelId="{6216E3C8-1732-4B0B-8526-BF84A9005592}" type="presParOf" srcId="{803699E4-C5C0-4E5A-B811-544EA9E11E32}" destId="{B98A883C-7525-47CB-B3D2-24120B6B78B2}" srcOrd="1" destOrd="0" presId="urn:microsoft.com/office/officeart/2005/8/layout/orgChart1"/>
    <dgm:cxn modelId="{C4974642-905C-4176-99AF-058E8C000940}" type="presParOf" srcId="{803699E4-C5C0-4E5A-B811-544EA9E11E32}" destId="{D2FB84A5-D234-4690-A412-4A9BA5240A65}" srcOrd="2" destOrd="0" presId="urn:microsoft.com/office/officeart/2005/8/layout/orgChart1"/>
    <dgm:cxn modelId="{CC2CD294-9827-4C26-9470-AD96AB4CEC69}" type="presParOf" srcId="{BDDA0AA5-EB66-4646-95C6-78F290A0E2BA}" destId="{530BAD08-966B-43D0-A3AC-4B9379394FE7}" srcOrd="2" destOrd="0" presId="urn:microsoft.com/office/officeart/2005/8/layout/orgChart1"/>
    <dgm:cxn modelId="{1E894C39-291A-426F-9B42-3A81CBEE0B92}" type="presParOf" srcId="{BDDA0AA5-EB66-4646-95C6-78F290A0E2BA}" destId="{665DC17D-C2FB-48CD-9968-4F3EE339CA8F}" srcOrd="3" destOrd="0" presId="urn:microsoft.com/office/officeart/2005/8/layout/orgChart1"/>
    <dgm:cxn modelId="{E29473E1-E348-4F56-A23C-A13A4D42F35C}" type="presParOf" srcId="{665DC17D-C2FB-48CD-9968-4F3EE339CA8F}" destId="{9ED570A3-259C-47AD-9BE9-80513C4C67BC}" srcOrd="0" destOrd="0" presId="urn:microsoft.com/office/officeart/2005/8/layout/orgChart1"/>
    <dgm:cxn modelId="{DD62EE74-5274-4B43-88A7-21431DCBEFD3}" type="presParOf" srcId="{9ED570A3-259C-47AD-9BE9-80513C4C67BC}" destId="{7547713C-E813-4E4E-B6F9-8429C46921E3}" srcOrd="0" destOrd="0" presId="urn:microsoft.com/office/officeart/2005/8/layout/orgChart1"/>
    <dgm:cxn modelId="{60D3720F-8759-4A5A-B598-7F9CA2D5227F}" type="presParOf" srcId="{9ED570A3-259C-47AD-9BE9-80513C4C67BC}" destId="{C9917746-0230-439B-BC33-8BDE062AED81}" srcOrd="1" destOrd="0" presId="urn:microsoft.com/office/officeart/2005/8/layout/orgChart1"/>
    <dgm:cxn modelId="{269AEF56-F288-4335-9404-A6D6B52418B5}" type="presParOf" srcId="{665DC17D-C2FB-48CD-9968-4F3EE339CA8F}" destId="{8DA8B579-3CB3-48DA-B7E6-0D9BF773167B}" srcOrd="1" destOrd="0" presId="urn:microsoft.com/office/officeart/2005/8/layout/orgChart1"/>
    <dgm:cxn modelId="{23CFF584-8B57-441D-B239-BFAA974157E7}" type="presParOf" srcId="{665DC17D-C2FB-48CD-9968-4F3EE339CA8F}" destId="{0D56870C-1D27-43A9-A19F-3501A46DDC7B}" srcOrd="2" destOrd="0" presId="urn:microsoft.com/office/officeart/2005/8/layout/orgChart1"/>
    <dgm:cxn modelId="{87E222F6-7F8B-4D34-B0CD-5183D3E3DE9F}" type="presParOf" srcId="{BDDA0AA5-EB66-4646-95C6-78F290A0E2BA}" destId="{1EE5F2E9-C4AF-404B-A0E8-894AA86CC468}" srcOrd="4" destOrd="0" presId="urn:microsoft.com/office/officeart/2005/8/layout/orgChart1"/>
    <dgm:cxn modelId="{EAD63FA7-C9B2-43E2-9A8B-7CA0C560356C}" type="presParOf" srcId="{BDDA0AA5-EB66-4646-95C6-78F290A0E2BA}" destId="{91225415-F42A-4034-8B98-E87BA9B3A8D1}" srcOrd="5" destOrd="0" presId="urn:microsoft.com/office/officeart/2005/8/layout/orgChart1"/>
    <dgm:cxn modelId="{81682516-3791-4DDC-9AB2-C6BAA70895D7}" type="presParOf" srcId="{91225415-F42A-4034-8B98-E87BA9B3A8D1}" destId="{642BBE18-A07C-4AD0-AD8A-1166A7C067F9}" srcOrd="0" destOrd="0" presId="urn:microsoft.com/office/officeart/2005/8/layout/orgChart1"/>
    <dgm:cxn modelId="{45C65698-E095-4572-A528-F6C20ED46C9A}" type="presParOf" srcId="{642BBE18-A07C-4AD0-AD8A-1166A7C067F9}" destId="{3988BBA8-7727-4184-8E23-210E40F89920}" srcOrd="0" destOrd="0" presId="urn:microsoft.com/office/officeart/2005/8/layout/orgChart1"/>
    <dgm:cxn modelId="{6E478E40-6964-463E-A6E3-D4E18E179ADA}" type="presParOf" srcId="{642BBE18-A07C-4AD0-AD8A-1166A7C067F9}" destId="{E00A5E2B-B336-40A7-8755-D51EBA8A82FA}" srcOrd="1" destOrd="0" presId="urn:microsoft.com/office/officeart/2005/8/layout/orgChart1"/>
    <dgm:cxn modelId="{E57422E2-DE71-48A8-B6A6-3C8FB01C9869}" type="presParOf" srcId="{91225415-F42A-4034-8B98-E87BA9B3A8D1}" destId="{60D9DF66-AF40-4AF0-9351-B4751215A276}" srcOrd="1" destOrd="0" presId="urn:microsoft.com/office/officeart/2005/8/layout/orgChart1"/>
    <dgm:cxn modelId="{DA510486-38B0-4553-A2E7-A72A37124087}" type="presParOf" srcId="{91225415-F42A-4034-8B98-E87BA9B3A8D1}" destId="{35C5A4FE-71F0-48F4-9A19-2D23B3ADDAFA}" srcOrd="2" destOrd="0" presId="urn:microsoft.com/office/officeart/2005/8/layout/orgChart1"/>
    <dgm:cxn modelId="{F20A11B5-2F39-4E85-A974-9B12CC0E6E80}" type="presParOf" srcId="{7C22AD17-3458-4B7A-8572-1E372CC43258}" destId="{A8E3F2FC-2F9B-4A5E-ACAA-50A48F417F0A}" srcOrd="2" destOrd="0" presId="urn:microsoft.com/office/officeart/2005/8/layout/orgChart1"/>
    <dgm:cxn modelId="{C6DCE91A-4E8C-4074-9650-B81B8C87AF64}" type="presParOf" srcId="{A8E3F2FC-2F9B-4A5E-ACAA-50A48F417F0A}" destId="{0C5D37FB-CDC8-47C4-B8AC-AAACE222BACA}" srcOrd="0" destOrd="0" presId="urn:microsoft.com/office/officeart/2005/8/layout/orgChart1"/>
    <dgm:cxn modelId="{E05A9E60-C69E-4FEF-8F48-027E05CD2341}" type="presParOf" srcId="{A8E3F2FC-2F9B-4A5E-ACAA-50A48F417F0A}" destId="{10911CF9-4330-49AC-B3AB-68A4A6BF9394}" srcOrd="1" destOrd="0" presId="urn:microsoft.com/office/officeart/2005/8/layout/orgChart1"/>
    <dgm:cxn modelId="{4F2F1345-C50A-4C4E-8D95-7695655FA954}" type="presParOf" srcId="{10911CF9-4330-49AC-B3AB-68A4A6BF9394}" destId="{2223EC40-2FCD-46D9-A1E4-A0164D621E92}" srcOrd="0" destOrd="0" presId="urn:microsoft.com/office/officeart/2005/8/layout/orgChart1"/>
    <dgm:cxn modelId="{88D8BCD7-8823-4252-A7D7-2A7DC87398AE}" type="presParOf" srcId="{2223EC40-2FCD-46D9-A1E4-A0164D621E92}" destId="{97FD320A-E8CC-4B68-8607-C383C4CA1200}" srcOrd="0" destOrd="0" presId="urn:microsoft.com/office/officeart/2005/8/layout/orgChart1"/>
    <dgm:cxn modelId="{22283E23-97D4-4416-8C6E-2262CBED8F48}" type="presParOf" srcId="{2223EC40-2FCD-46D9-A1E4-A0164D621E92}" destId="{8522B03D-A3A2-4091-A3BA-4077D962A170}" srcOrd="1" destOrd="0" presId="urn:microsoft.com/office/officeart/2005/8/layout/orgChart1"/>
    <dgm:cxn modelId="{B72EB5BA-E719-4F9A-BA5A-52CDCD4786AF}" type="presParOf" srcId="{10911CF9-4330-49AC-B3AB-68A4A6BF9394}" destId="{657CB1FF-48EE-4377-9FDA-BE2038926130}" srcOrd="1" destOrd="0" presId="urn:microsoft.com/office/officeart/2005/8/layout/orgChart1"/>
    <dgm:cxn modelId="{C91C1422-694B-4616-92A4-04980F1D73DD}" type="presParOf" srcId="{10911CF9-4330-49AC-B3AB-68A4A6BF9394}" destId="{969329B8-3891-4B18-B8BD-D6F323E5F4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D641B-6790-4651-B46A-495528750C0A}">
      <dsp:nvSpPr>
        <dsp:cNvPr id="0" name=""/>
        <dsp:cNvSpPr/>
      </dsp:nvSpPr>
      <dsp:spPr>
        <a:xfrm>
          <a:off x="1972964" y="956"/>
          <a:ext cx="1313597" cy="1313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撰寫或新增功能</a:t>
          </a:r>
          <a:endParaRPr lang="en-US" sz="1900" kern="1200" dirty="0"/>
        </a:p>
      </dsp:txBody>
      <dsp:txXfrm>
        <a:off x="2165336" y="193328"/>
        <a:ext cx="928853" cy="928853"/>
      </dsp:txXfrm>
    </dsp:sp>
    <dsp:sp modelId="{61FF5D88-9FD1-469B-AFD0-6DA1B993388E}">
      <dsp:nvSpPr>
        <dsp:cNvPr id="0" name=""/>
        <dsp:cNvSpPr/>
      </dsp:nvSpPr>
      <dsp:spPr>
        <a:xfrm rot="3600000">
          <a:off x="2943375" y="1280928"/>
          <a:ext cx="348316" cy="443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969499" y="1324348"/>
        <a:ext cx="243821" cy="266003"/>
      </dsp:txXfrm>
    </dsp:sp>
    <dsp:sp modelId="{3FE689E3-605C-49EA-B5A7-11C4717BE40E}">
      <dsp:nvSpPr>
        <dsp:cNvPr id="0" name=""/>
        <dsp:cNvSpPr/>
      </dsp:nvSpPr>
      <dsp:spPr>
        <a:xfrm>
          <a:off x="2958363" y="1707717"/>
          <a:ext cx="1313597" cy="1313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測試</a:t>
          </a:r>
          <a:endParaRPr lang="en-US" sz="1900" kern="1200" dirty="0"/>
        </a:p>
      </dsp:txBody>
      <dsp:txXfrm>
        <a:off x="3150735" y="1900089"/>
        <a:ext cx="928853" cy="928853"/>
      </dsp:txXfrm>
    </dsp:sp>
    <dsp:sp modelId="{EC5F659B-4E5B-4289-8022-52C8CE24F531}">
      <dsp:nvSpPr>
        <dsp:cNvPr id="0" name=""/>
        <dsp:cNvSpPr/>
      </dsp:nvSpPr>
      <dsp:spPr>
        <a:xfrm rot="10800000">
          <a:off x="2465462" y="2142846"/>
          <a:ext cx="348316" cy="443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569957" y="2231514"/>
        <a:ext cx="243821" cy="266003"/>
      </dsp:txXfrm>
    </dsp:sp>
    <dsp:sp modelId="{946AFEDB-0CA2-432A-81FF-744EC01C3C4F}">
      <dsp:nvSpPr>
        <dsp:cNvPr id="0" name=""/>
        <dsp:cNvSpPr/>
      </dsp:nvSpPr>
      <dsp:spPr>
        <a:xfrm>
          <a:off x="987565" y="1707717"/>
          <a:ext cx="1313597" cy="1313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修改</a:t>
          </a:r>
          <a:endParaRPr lang="en-US" sz="1900" kern="1200" dirty="0"/>
        </a:p>
      </dsp:txBody>
      <dsp:txXfrm>
        <a:off x="1179937" y="1900089"/>
        <a:ext cx="928853" cy="928853"/>
      </dsp:txXfrm>
    </dsp:sp>
    <dsp:sp modelId="{352C0427-BDFD-40CB-96DC-82A2189EE4E5}">
      <dsp:nvSpPr>
        <dsp:cNvPr id="0" name=""/>
        <dsp:cNvSpPr/>
      </dsp:nvSpPr>
      <dsp:spPr>
        <a:xfrm rot="18000000">
          <a:off x="1957976" y="1298003"/>
          <a:ext cx="348316" cy="443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84100" y="1431919"/>
        <a:ext cx="243821" cy="266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EE9C7-FA80-4D17-851D-19CC66DB168A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開啟視窗</a:t>
          </a:r>
          <a:endParaRPr lang="en-US" sz="4100" kern="1200" dirty="0"/>
        </a:p>
      </dsp:txBody>
      <dsp:txXfrm>
        <a:off x="57787" y="1395494"/>
        <a:ext cx="2665308" cy="1560349"/>
      </dsp:txXfrm>
    </dsp:sp>
    <dsp:sp modelId="{817EF0E4-9A1C-4536-9308-08F68950217C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970146"/>
        <a:ext cx="409940" cy="411044"/>
      </dsp:txXfrm>
    </dsp:sp>
    <dsp:sp modelId="{878F9E56-8E47-49CD-A04B-66204C3F2E09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選擇文字檔</a:t>
          </a:r>
          <a:endParaRPr lang="en-US" sz="4100" kern="1200" dirty="0"/>
        </a:p>
      </dsp:txBody>
      <dsp:txXfrm>
        <a:off x="3925145" y="1395494"/>
        <a:ext cx="2665308" cy="1560349"/>
      </dsp:txXfrm>
    </dsp:sp>
    <dsp:sp modelId="{45295445-7754-4C19-A89F-A96C178D0460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970146"/>
        <a:ext cx="409940" cy="411044"/>
      </dsp:txXfrm>
    </dsp:sp>
    <dsp:sp modelId="{1F81919F-403B-4C76-BD7F-A6EA648AD7BF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讀取文字檔</a:t>
          </a:r>
          <a:endParaRPr lang="en-US" sz="4100" kern="1200" dirty="0"/>
        </a:p>
      </dsp:txBody>
      <dsp:txXfrm>
        <a:off x="7792503" y="1395494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37FB-CDC8-47C4-B8AC-AAACE222BACA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5F2E9-C4AF-404B-A0E8-894AA86CC468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BAD08-966B-43D0-A3AC-4B9379394FE7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36549-D58C-4B6F-BCA8-A3BC8C467042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734FE-CD9F-4067-8536-263793844BF4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/>
            <a:t>資料</a:t>
          </a:r>
          <a:endParaRPr lang="en-US" sz="3300" kern="1200" dirty="0"/>
        </a:p>
      </dsp:txBody>
      <dsp:txXfrm>
        <a:off x="2875855" y="428096"/>
        <a:ext cx="2376289" cy="1188144"/>
      </dsp:txXfrm>
    </dsp:sp>
    <dsp:sp modelId="{2384CEDA-4099-4989-8B3A-C160C7495AB4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/>
            <a:t>少於</a:t>
          </a:r>
          <a:r>
            <a:rPr lang="en-US" altLang="zh-TW" sz="3300" kern="1200" dirty="0"/>
            <a:t>=&gt;</a:t>
          </a:r>
          <a:r>
            <a:rPr lang="zh-TW" altLang="en-US" sz="3300" kern="1200" dirty="0"/>
            <a:t>補</a:t>
          </a:r>
          <a:r>
            <a:rPr lang="en-US" altLang="zh-TW" sz="3300" kern="1200" dirty="0"/>
            <a:t>0</a:t>
          </a:r>
          <a:endParaRPr lang="en-US" sz="3300" kern="1200" dirty="0"/>
        </a:p>
      </dsp:txBody>
      <dsp:txXfrm>
        <a:off x="545" y="3802426"/>
        <a:ext cx="2376289" cy="1188144"/>
      </dsp:txXfrm>
    </dsp:sp>
    <dsp:sp modelId="{7547713C-E813-4E4E-B6F9-8429C46921E3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/>
            <a:t>多餘</a:t>
          </a:r>
          <a:r>
            <a:rPr lang="en-US" altLang="zh-TW" sz="3300" kern="1200" dirty="0"/>
            <a:t>=&gt;</a:t>
          </a:r>
          <a:r>
            <a:rPr lang="zh-TW" altLang="en-US" sz="3300" kern="1200" dirty="0"/>
            <a:t>捨棄</a:t>
          </a:r>
          <a:endParaRPr lang="en-US" sz="3300" kern="1200" dirty="0"/>
        </a:p>
      </dsp:txBody>
      <dsp:txXfrm>
        <a:off x="2875855" y="3802426"/>
        <a:ext cx="2376289" cy="1188144"/>
      </dsp:txXfrm>
    </dsp:sp>
    <dsp:sp modelId="{3988BBA8-7727-4184-8E23-210E40F89920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/>
            <a:t>恰恰好</a:t>
          </a:r>
          <a:r>
            <a:rPr lang="en-US" altLang="zh-TW" sz="3300" kern="1200" dirty="0"/>
            <a:t>=&gt;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great</a:t>
          </a:r>
        </a:p>
      </dsp:txBody>
      <dsp:txXfrm>
        <a:off x="5751165" y="3802426"/>
        <a:ext cx="2376289" cy="1188144"/>
      </dsp:txXfrm>
    </dsp:sp>
    <dsp:sp modelId="{97FD320A-E8CC-4B68-8607-C383C4CA1200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dirty="0"/>
            <a:t>無效</a:t>
          </a:r>
          <a:r>
            <a:rPr lang="en-US" altLang="zh-TW" sz="3300" kern="1200" dirty="0"/>
            <a:t>=&gt;</a:t>
          </a:r>
          <a:r>
            <a:rPr lang="zh-TW" altLang="en-US" sz="3300" kern="1200" dirty="0"/>
            <a:t>例外</a:t>
          </a:r>
          <a:endParaRPr lang="en-US" sz="3300" kern="1200" dirty="0"/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34E7D-4A01-44DD-A17E-223B9F01C5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06CB-3C68-42AD-B1C7-30E0CC0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E605-D844-94C8-5A53-8160DCDC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A15B7-4478-A4F6-600E-4C8E54C7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33DB-1EB2-1D29-698F-82AC9A23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B3E0-344B-4044-8C91-7A512C33A9B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1744-D623-3155-5A18-172E09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6E93-6064-D6BF-2639-D0B41F01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07FA-098F-7FF8-5D68-E36A0A04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B2999-0BBA-AC38-8CF1-0971AA4F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F8CB-174D-23BE-F73A-7AC9E956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B2B6-CCCD-418F-8BEC-7EEE673BC771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CA09-D3CD-E7F9-A052-8D12241C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1FED-D6D1-E0FC-D74B-D215D05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17EF2-88B2-75AB-3119-1455D1782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BB41E-FBC1-C442-BEA2-C52B0B19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BE64-DA1E-CC46-54E0-3E48E791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210-95EB-4A79-B635-B72B116BDCDA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B6CB0-B28C-4B94-EFB1-8AD6457B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B936-1A4E-8057-2E1C-7E7C4C9F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5B7B-48C0-69CF-F862-CCC0FEB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84C2-ABD3-472F-6ACB-0346EFC4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B44A-EDE1-225C-4891-C1BD7356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9E86-408C-4F15-9A22-C71C53B0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A1FA-9333-9C51-69AF-F61AC36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76E1-B00B-C60D-9D7B-3D9E432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3EF20-149A-697A-4BC1-F10162C77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D3BD-32BA-4E69-DC33-36A88CA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BDFC-41AE-4398-B835-5A0C7AFA606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1744-282E-A6A4-3968-B82E927D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FE23-2B9A-3FBD-8D4D-5373B64C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2E88-9878-EFF5-A7DF-93477A9C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CB6B-BACE-83E6-BA67-B566A9257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851D-577C-253D-45C2-6E40668F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1A55-0B49-657F-0BFD-4BAEED74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459-8BD2-4F7D-9587-F08F652843FC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A81C8-0F92-B3F1-60E3-807E01E1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AD293-ECE2-0F5E-2B1E-9819708E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2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15E6-C162-68BA-8209-1763BD68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9C8A-693F-84F1-4BA1-C75372AA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32A40-2139-6E8A-61C1-524CBE70D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2A648-C370-2539-7009-0F6347AB0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34078-7255-D055-E9E3-62CD3FBD5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4E3D9-3EEF-B8D2-6078-3B6AF8E8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2722-4013-4AF4-B634-DCD37E195042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BE7CB-A288-E593-3309-F97FEE6D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96813-C5B1-AF91-2EC5-B87F78FB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5BD9-DF40-D8EF-A7FF-4327113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FD5B6-7B0A-37B9-B456-41AD10D5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E64E-37A9-446E-8427-4AA701B701F0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4E63-0E71-9685-AA40-B3098E43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CD01-2AB3-0543-0640-38490A93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9013E-7D7D-E093-52CB-189B4A55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D5DC-0889-4BDF-BD65-DB8891646228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FC071-EEFF-1C05-B3B7-4D2334EC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F9A70-5136-1533-58D0-2BE4F80E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9B0B-2173-7378-DD60-6602B01D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FC7E-C151-8F38-1CA1-9835435C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E3313-B527-91A5-BBDC-0A39D9D9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640AF-E8F9-0DF2-1A95-420F8B2E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5E89-E093-4100-BA62-CF21116AD3AB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6FB46-162F-A862-9FC6-D3732866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0F6E0-C633-FCD5-A827-47F92613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68DF-A1A2-96EF-2D92-B95412F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A9E4-B713-09BE-B601-7444E5EFA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61964-8A52-F3D7-F38C-C15C6806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A27A-1F22-8B8D-0F75-61D9E185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2ED1-B9BF-4EA0-B5B7-E5524EC5E78F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36DC6-801A-EB81-4447-DF5BE2D5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D7EB-DF3E-36AC-01E5-460102FA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ED691-2369-BA7D-EDC7-B75D0C9D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A7CC-38CE-2808-F769-636AB7D2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9678-BC11-1FEC-53EB-14EBDB7F9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8C92-9C7E-4CAC-9205-3D15426C837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8F02-3468-638A-9E34-AF811BFDF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4739-2589-A802-724C-144F668B9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825E-CA9B-47AA-95C3-AE400B31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%E4%BB%BF%E7%94%9F%E8%A6%96%E8%A6%BA&amp;form=ANNTH1&amp;refig=63b261b655d74a799d86289b38df7e2a" TargetMode="External"/><Relationship Id="rId2" Type="http://schemas.openxmlformats.org/officeDocument/2006/relationships/hyperlink" Target="https://tw.news.yahoo.com/%E6%B8%85%E5%A4%A7%E5%9C%98%E9%9A%8A%E7%A0%94%E7%99%BC-%E4%BB%BF%E7%94%9F%E7%89%A9%E8%A6%96%E8%A6%BA%E6%8A%80%E8%A1%93-%E9%80%A0%E7%A6%8F%E6%90%9C%E6%95%91%E5%8B%98%E7%81%BD-%E6%99%BA%E6%85%A7%E9%86%AB%E7%99%82%E9%A0%98%E5%9F%9F-030055124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sci.asia/archives/59983" TargetMode="External"/><Relationship Id="rId2" Type="http://schemas.openxmlformats.org/officeDocument/2006/relationships/hyperlink" Target="https://zh.wikipedia.org/zh-tw/%E5%8F%8C%E7%9C%BC%E8%A7%86%E8%A7%8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799E-D344-3C33-98DA-4A58ABA09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111 </a:t>
            </a:r>
            <a:r>
              <a:rPr lang="zh-TW" altLang="en-US" dirty="0"/>
              <a:t>學年度第一學期系上專題報告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379C-8BAE-5F9D-08E2-A11B1FF62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  <a:r>
              <a:rPr lang="zh-TW" altLang="en-US" dirty="0"/>
              <a:t>仿生視覺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簡銘伸老師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黃奕捷 </a:t>
            </a:r>
            <a:r>
              <a:rPr lang="en-US" altLang="zh-TW" dirty="0"/>
              <a:t>40843245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E81B-B795-FD97-42E9-1DC755F2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1CB4-F5B6-442A-AADA-C636D819FC7A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2597-4C55-C69F-2519-98B0E6FA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25592"/>
            <a:ext cx="4114800" cy="595883"/>
          </a:xfrm>
        </p:spPr>
        <p:txBody>
          <a:bodyPr/>
          <a:lstStyle/>
          <a:p>
            <a:r>
              <a:rPr lang="en-US" altLang="zh-TW" dirty="0"/>
              <a:t>111 </a:t>
            </a:r>
            <a:r>
              <a:rPr lang="zh-TW" altLang="en-US" dirty="0"/>
              <a:t>學年度第一學期系上專題報告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1425-7D9E-9D94-A09F-A60C9354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2B77-4303-99B9-CE26-B884D9E6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FC2E-1A28-71A1-A69D-2BA87983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主要實現的東西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模擬動物看東西樣子。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實現仿生視覺技術。</a:t>
            </a:r>
            <a:endParaRPr lang="zh-TW" altLang="en-US" b="1" i="0" dirty="0">
              <a:solidFill>
                <a:srgbClr val="232A31"/>
              </a:solidFill>
              <a:effectLst/>
              <a:latin typeface="YahooSans VF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6E67-441C-ABE9-C34E-84854B98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F9FA-55BB-3F2F-B7C8-CA65CACC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1381-61C9-0DAA-897E-86561BEC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A985-5A0F-029D-4075-61D3649D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功能性需求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F2D-6BF2-847A-6EA9-C3C072BF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模仿多眼視角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假設給定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en-US" altLang="zh-TW" dirty="0"/>
              <a:t>XYZ</a:t>
            </a:r>
            <a:r>
              <a:rPr lang="zh-TW" altLang="en-US" dirty="0"/>
              <a:t>座標和一個或多個物件，模仿動物中</a:t>
            </a:r>
            <a:r>
              <a:rPr lang="en-US" altLang="zh-TW" dirty="0"/>
              <a:t>n</a:t>
            </a:r>
            <a:r>
              <a:rPr lang="zh-TW" altLang="en-US" dirty="0"/>
              <a:t>個眼睛看那些物件的視角。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zh-TW" altLang="en-US" dirty="0"/>
              <a:t>讀檔和</a:t>
            </a:r>
            <a:r>
              <a:rPr lang="en-US" altLang="zh-TW" dirty="0"/>
              <a:t>(3)</a:t>
            </a:r>
            <a:r>
              <a:rPr lang="zh-TW" altLang="en-US" dirty="0"/>
              <a:t>開檔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開啟視窗。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選擇文字檔。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將文字檔讀到這些</a:t>
            </a:r>
            <a:r>
              <a:rPr lang="en-US" altLang="zh-TW" dirty="0"/>
              <a:t>XYZ</a:t>
            </a:r>
            <a:r>
              <a:rPr lang="zh-TW" altLang="en-US" dirty="0"/>
              <a:t>座標。可以透過輸入絕對路徑。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僅限</a:t>
            </a:r>
            <a:r>
              <a:rPr lang="en-US" altLang="zh-TW" dirty="0"/>
              <a:t>Unity </a:t>
            </a:r>
            <a:r>
              <a:rPr lang="zh-TW" altLang="en-US" dirty="0"/>
              <a:t>專案和</a:t>
            </a:r>
            <a:r>
              <a:rPr lang="en-US" altLang="zh-TW" dirty="0"/>
              <a:t>Universal </a:t>
            </a:r>
            <a:r>
              <a:rPr lang="zh-TW" altLang="en-US" dirty="0"/>
              <a:t>類型的</a:t>
            </a:r>
            <a:r>
              <a:rPr lang="en-US" altLang="zh-TW" dirty="0"/>
              <a:t>package</a:t>
            </a:r>
            <a:r>
              <a:rPr lang="zh-TW" altLang="en-US" dirty="0"/>
              <a:t>執行檔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07D0-043C-C030-9A75-94C140D5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00D6-61E7-4C93-8A72-B7F3623B1C57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D8D2-E7C8-F4EA-5FD3-8DF97CDD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E9C2-A613-1B1A-B44A-244A60F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79EF-0ADA-51CA-5D14-4E700E9D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功能性需求</a:t>
            </a:r>
            <a:r>
              <a:rPr lang="en-US" altLang="zh-TW" dirty="0"/>
              <a:t>(cont.)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4CD5DD-C7BD-AABD-E079-6E7823A5C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3853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CF7A-12B7-EBE7-AA02-AFCC5EB9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E6BE-A18A-4F68-E77E-33BA786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9CFE9-041C-AF99-700B-DDF48B3E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2B4-B6F9-7642-6522-D85EBCE3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0554-D347-DF20-D100-A6953F0F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請注意，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en-US" altLang="zh-TW" dirty="0"/>
              <a:t>Camera</a:t>
            </a:r>
            <a:r>
              <a:rPr lang="zh-TW" altLang="en-US" dirty="0"/>
              <a:t>數量。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每行代表一筆資料</a:t>
            </a:r>
            <a:r>
              <a:rPr lang="zh-TW" altLang="en-US" dirty="0"/>
              <a:t>。每筆資料包含了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en-US" altLang="zh-TW" dirty="0"/>
              <a:t>XYZ</a:t>
            </a:r>
            <a:r>
              <a:rPr lang="zh-TW" altLang="en-US" dirty="0"/>
              <a:t>座標，數值間以空白分隔。若資料含有少於</a:t>
            </a:r>
            <a:r>
              <a:rPr lang="en-US" altLang="zh-TW" dirty="0"/>
              <a:t>(3*n)</a:t>
            </a:r>
            <a:r>
              <a:rPr lang="zh-TW" altLang="en-US" dirty="0"/>
              <a:t>個數字，則</a:t>
            </a:r>
            <a:r>
              <a:rPr lang="zh-TW" altLang="en-US" dirty="0">
                <a:solidFill>
                  <a:srgbClr val="FF0000"/>
                </a:solidFill>
              </a:rPr>
              <a:t>後面不足資料會被視為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/>
              <a:t>。若資料含有多於</a:t>
            </a:r>
            <a:r>
              <a:rPr lang="en-US" altLang="zh-TW" dirty="0"/>
              <a:t>(3*n)</a:t>
            </a:r>
            <a:r>
              <a:rPr lang="zh-TW" altLang="en-US" dirty="0"/>
              <a:t>個數字，則</a:t>
            </a:r>
            <a:r>
              <a:rPr lang="zh-TW" altLang="en-US" dirty="0">
                <a:solidFill>
                  <a:srgbClr val="FF0000"/>
                </a:solidFill>
              </a:rPr>
              <a:t>多於的資料會被捨棄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在此腳本中，若提供</a:t>
            </a:r>
            <a:r>
              <a:rPr lang="zh-TW" altLang="en-US" dirty="0">
                <a:solidFill>
                  <a:srgbClr val="FF0000"/>
                </a:solidFill>
              </a:rPr>
              <a:t>無效字元</a:t>
            </a:r>
            <a:r>
              <a:rPr lang="zh-TW" altLang="en-US" dirty="0"/>
              <a:t>，則</a:t>
            </a:r>
            <a:r>
              <a:rPr lang="en-US" altLang="zh-TW" dirty="0"/>
              <a:t>Unity</a:t>
            </a:r>
            <a:r>
              <a:rPr lang="zh-TW" altLang="en-US" dirty="0"/>
              <a:t>會丟出例外並結束執行。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例子見下一頁。</a:t>
            </a:r>
            <a:r>
              <a:rPr lang="en-US" altLang="zh-TW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F3C9-C88A-2DA2-693A-F8440809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1AC3-7E2F-41D8-A248-0334586D7A5E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7550-DDC2-2088-4974-51BAB473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7069-D23A-5979-DC10-4288A848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2B4-B6F9-7642-6522-D85EBCE3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0554-D347-DF20-D100-A6953F0F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F3C9-C88A-2DA2-693A-F8440809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1AC3-7E2F-41D8-A248-0334586D7A5E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7550-DDC2-2088-4974-51BAB473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7069-D23A-5979-DC10-4288A848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70482CF-CA35-A405-5135-F240520ED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8928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45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53AC-41F9-CAFF-1A5C-68DCAACB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56779B-CE33-01EA-E510-246D3FA9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60" y="1690688"/>
            <a:ext cx="2270919" cy="335468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B52278-B632-7193-A8CB-98B947D6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A02E-2A74-450A-BC29-00BDFB2ADBC1}" type="datetime1">
              <a:rPr lang="en-US" smtClean="0"/>
              <a:t>12/7/2022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6BCFD0-CC70-F093-2BEA-F36A70FE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CB7557C-8006-5E46-2ECA-F4917CBC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CA6CCF-BAB9-8405-261E-556D81BB7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77" y="297123"/>
            <a:ext cx="3860022" cy="5702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858D6E-89F9-E83D-6A54-C52E0D78E571}"/>
              </a:ext>
            </a:extLst>
          </p:cNvPr>
          <p:cNvSpPr txBox="1"/>
          <p:nvPr/>
        </p:nvSpPr>
        <p:spPr>
          <a:xfrm>
            <a:off x="7847097" y="843240"/>
            <a:ext cx="356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假設有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Camera</a:t>
            </a:r>
            <a:r>
              <a:rPr lang="zh-TW" altLang="en-US" dirty="0"/>
              <a:t>正在照射物件。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9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A985-5A0F-029D-4075-61D3649D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非功能性需求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F2D-6BF2-847A-6EA9-C3C072BF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照相機多寡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在執行</a:t>
            </a:r>
            <a:r>
              <a:rPr lang="en-US" altLang="zh-TW" dirty="0"/>
              <a:t>Unity </a:t>
            </a:r>
            <a:r>
              <a:rPr lang="zh-TW" altLang="en-US" dirty="0"/>
              <a:t>專案及</a:t>
            </a:r>
            <a:r>
              <a:rPr lang="en-US" altLang="zh-TW" dirty="0"/>
              <a:t>package</a:t>
            </a:r>
            <a:r>
              <a:rPr lang="zh-TW" altLang="en-US" dirty="0"/>
              <a:t>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可以透過參數來設定照相機多寡。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zh-TW" altLang="en-US" dirty="0"/>
              <a:t>照相機位置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也可以透過參數來設定各個照相機位置。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</a:t>
            </a:r>
            <a:r>
              <a:rPr lang="zh-TW" altLang="en-US" dirty="0"/>
              <a:t>寫檔</a:t>
            </a:r>
            <a:r>
              <a:rPr lang="en-US" altLang="zh-TW" dirty="0">
                <a:sym typeface="Wingdings" panose="05000000000000000000" pitchFamily="2" charset="2"/>
              </a:rPr>
              <a:t>:(</a:t>
            </a:r>
            <a:r>
              <a:rPr lang="zh-TW" altLang="en-US" dirty="0">
                <a:sym typeface="Wingdings" panose="05000000000000000000" pitchFamily="2" charset="2"/>
              </a:rPr>
              <a:t>額外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將那些</a:t>
            </a:r>
            <a:r>
              <a:rPr lang="en-US" altLang="zh-TW" dirty="0"/>
              <a:t>XYZ</a:t>
            </a:r>
            <a:r>
              <a:rPr lang="zh-TW" altLang="en-US" dirty="0"/>
              <a:t>資料寫到特定的檔案名稱和路徑。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目前在</a:t>
            </a:r>
            <a:r>
              <a:rPr lang="en-US" altLang="zh-TW" dirty="0"/>
              <a:t>input field </a:t>
            </a:r>
            <a:r>
              <a:rPr lang="zh-TW" altLang="en-US" dirty="0"/>
              <a:t>上輸入檔案名稱和路徑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(4)</a:t>
            </a:r>
            <a:r>
              <a:rPr lang="zh-TW" altLang="en-US" dirty="0"/>
              <a:t>結束鈕</a:t>
            </a:r>
            <a:r>
              <a:rPr lang="en-US" altLang="zh-TW" dirty="0">
                <a:sym typeface="Wingdings" panose="05000000000000000000" pitchFamily="2" charset="2"/>
              </a:rPr>
              <a:t>:(</a:t>
            </a:r>
            <a:r>
              <a:rPr lang="zh-TW" altLang="en-US" dirty="0">
                <a:sym typeface="Wingdings" panose="05000000000000000000" pitchFamily="2" charset="2"/>
              </a:rPr>
              <a:t>額外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zh-TW" altLang="en-US" dirty="0"/>
              <a:t>按結束鈕結束執行。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C32C-10C1-DF31-E3CA-460CB41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46C-0C72-423D-AB8A-E0EDCDBD844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C796-63C0-F30D-61EF-1D5BB6D8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AC98-2D1C-E01F-12E9-C01E9F74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1211-CC8F-6C49-35AB-9C73504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非功能性需求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2B0F-A32B-6162-80DD-0F0F5297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(5)</a:t>
            </a:r>
            <a:r>
              <a:rPr lang="zh-TW" altLang="en-US" dirty="0"/>
              <a:t>虛擬鍵盤</a:t>
            </a:r>
            <a:r>
              <a:rPr lang="en-US" altLang="zh-TW" dirty="0"/>
              <a:t>(</a:t>
            </a:r>
            <a:r>
              <a:rPr lang="zh-TW" altLang="en-US" dirty="0"/>
              <a:t>額外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zh-TW" altLang="en-US" dirty="0"/>
              <a:t>可以用虛擬鍵盤輸入數字等，而且還可以透過設定參數來決定要用哪種虛擬鍵盤。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至少在</a:t>
            </a:r>
            <a:r>
              <a:rPr lang="en-US" altLang="zh-TW" dirty="0"/>
              <a:t>Unity </a:t>
            </a:r>
            <a:r>
              <a:rPr lang="zh-TW" altLang="en-US" dirty="0"/>
              <a:t>專案中可以，其他如</a:t>
            </a:r>
            <a:r>
              <a:rPr lang="en-US" altLang="zh-TW" dirty="0"/>
              <a:t>:package </a:t>
            </a:r>
            <a:r>
              <a:rPr lang="zh-TW" altLang="en-US" dirty="0"/>
              <a:t>執行檔也許不行。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(6)</a:t>
            </a:r>
            <a:r>
              <a:rPr lang="zh-TW" altLang="en-US" dirty="0"/>
              <a:t>更換目標物件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不只可以透過輸入絕對路徑，也可以透過按鈕呼叫視窗選取檔案。</a:t>
            </a:r>
            <a:r>
              <a:rPr lang="en-US" altLang="zh-TW" dirty="0"/>
              <a:t>(</a:t>
            </a:r>
            <a:r>
              <a:rPr lang="zh-TW" altLang="en-US" dirty="0"/>
              <a:t>一樣僅限</a:t>
            </a:r>
            <a:r>
              <a:rPr lang="en-US" altLang="zh-TW" dirty="0"/>
              <a:t>Unity </a:t>
            </a:r>
            <a:r>
              <a:rPr lang="zh-TW" altLang="en-US" dirty="0"/>
              <a:t>專案和</a:t>
            </a:r>
            <a:r>
              <a:rPr lang="en-US" altLang="zh-TW" dirty="0"/>
              <a:t>Universal </a:t>
            </a:r>
            <a:r>
              <a:rPr lang="zh-TW" altLang="en-US" dirty="0"/>
              <a:t>類型的</a:t>
            </a:r>
            <a:r>
              <a:rPr lang="en-US" altLang="zh-TW" dirty="0"/>
              <a:t>package</a:t>
            </a:r>
            <a:r>
              <a:rPr lang="zh-TW" altLang="en-US" dirty="0"/>
              <a:t>執行檔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(7)</a:t>
            </a:r>
            <a:r>
              <a:rPr lang="zh-TW" altLang="en-US" dirty="0"/>
              <a:t>背景音樂</a:t>
            </a:r>
            <a:r>
              <a:rPr lang="en-US" altLang="zh-TW" dirty="0"/>
              <a:t>(</a:t>
            </a:r>
            <a:r>
              <a:rPr lang="zh-TW" altLang="en-US" dirty="0"/>
              <a:t>可能會增加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zh-TW" altLang="en-US" dirty="0"/>
              <a:t>不只可以透過輸入絕對路徑，也可以透過按鈕呼叫視窗選取檔案。</a:t>
            </a:r>
            <a:r>
              <a:rPr lang="en-US" altLang="zh-TW" dirty="0"/>
              <a:t>(</a:t>
            </a:r>
            <a:r>
              <a:rPr lang="zh-TW" altLang="en-US" dirty="0"/>
              <a:t>一樣僅限</a:t>
            </a:r>
            <a:r>
              <a:rPr lang="en-US" altLang="zh-TW" dirty="0"/>
              <a:t>Unity </a:t>
            </a:r>
            <a:r>
              <a:rPr lang="zh-TW" altLang="en-US" dirty="0"/>
              <a:t>專案和</a:t>
            </a:r>
            <a:r>
              <a:rPr lang="en-US" altLang="zh-TW" dirty="0"/>
              <a:t>Universal </a:t>
            </a:r>
            <a:r>
              <a:rPr lang="zh-TW" altLang="en-US" dirty="0"/>
              <a:t>類型的</a:t>
            </a:r>
            <a:r>
              <a:rPr lang="en-US" altLang="zh-TW" dirty="0"/>
              <a:t>package</a:t>
            </a:r>
            <a:r>
              <a:rPr lang="zh-TW" altLang="en-US" dirty="0"/>
              <a:t>執行檔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4395-F93D-F210-E47C-29788915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5579-F925-732A-0690-011A45C4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38E1-6A2B-CE87-87C1-26AF80BF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BD29-6252-3497-BC2D-A2514D9E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組員工作分配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C7B1-AE1E-3D61-194E-CADF1AA0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dirty="0"/>
              <a:t>40843245</a:t>
            </a:r>
            <a:r>
              <a:rPr lang="zh-TW" altLang="en-US" dirty="0"/>
              <a:t> 黃奕捷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1E4A-DB7B-E7F1-9508-686858E6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529C-E024-3696-AB59-675F30A3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33DA-EA71-CCE2-03D1-661C1E60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45CE-3318-34D0-BBF6-8EFB2DD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系統特色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FA7E-51FB-5E9E-8603-707E0F44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主要功能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更改照相機位置並轉向目標物件的功能。</a:t>
            </a:r>
            <a:r>
              <a:rPr lang="en-US" altLang="zh-TW" dirty="0"/>
              <a:t>(</a:t>
            </a:r>
            <a:r>
              <a:rPr lang="zh-TW" altLang="en-US" dirty="0"/>
              <a:t>模擬仿生視覺中的雙眼。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讀取文字檔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956C-52FD-A97D-860A-62C5DA81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95D3-B999-A05A-0A40-A042C340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D37C-568E-8ACC-66B9-278ADD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D837-F1DA-2A6F-6B29-0670AEDC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103F-E94A-51B1-1A75-C993C477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0546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摘要</a:t>
            </a:r>
            <a:endParaRPr lang="en-US" altLang="zh-TW" dirty="0"/>
          </a:p>
          <a:p>
            <a:r>
              <a:rPr lang="zh-TW" altLang="en-US" dirty="0"/>
              <a:t>研究動機與目的</a:t>
            </a:r>
            <a:endParaRPr lang="en-US" altLang="zh-TW" dirty="0"/>
          </a:p>
          <a:p>
            <a:r>
              <a:rPr lang="zh-TW" altLang="en-US" dirty="0"/>
              <a:t>研究方法與進行步驟</a:t>
            </a:r>
            <a:endParaRPr lang="en-US" altLang="zh-TW" dirty="0"/>
          </a:p>
          <a:p>
            <a:r>
              <a:rPr lang="zh-TW" altLang="en-US"/>
              <a:t>需求</a:t>
            </a:r>
            <a:r>
              <a:rPr lang="zh-TW" altLang="en-US" dirty="0"/>
              <a:t>分析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功能性需求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注意事項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zh-TW" altLang="en-US" dirty="0"/>
              <a:t>例子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非功能性需求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09AE-F3A5-A8A6-6880-2BF26EEE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C024-3652-C42C-CBE5-C1899A73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25A7-379E-FE13-EE4E-3FE20BA9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1FCB27-159D-2A89-2C53-28E05F0D6816}"/>
              </a:ext>
            </a:extLst>
          </p:cNvPr>
          <p:cNvSpPr txBox="1">
            <a:spLocks/>
          </p:cNvSpPr>
          <p:nvPr/>
        </p:nvSpPr>
        <p:spPr>
          <a:xfrm>
            <a:off x="5686888" y="1680115"/>
            <a:ext cx="45505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組員工作分配</a:t>
            </a:r>
            <a:endParaRPr lang="en-US" altLang="zh-TW" dirty="0"/>
          </a:p>
          <a:p>
            <a:r>
              <a:rPr lang="zh-TW" altLang="en-US" dirty="0"/>
              <a:t>系統特色</a:t>
            </a:r>
            <a:endParaRPr lang="en-US" altLang="zh-TW" dirty="0"/>
          </a:p>
          <a:p>
            <a:r>
              <a:rPr lang="zh-TW" altLang="en-US" dirty="0"/>
              <a:t>系統使用對象</a:t>
            </a:r>
            <a:endParaRPr lang="en-US" altLang="zh-TW" dirty="0"/>
          </a:p>
          <a:p>
            <a:r>
              <a:rPr lang="zh-TW" altLang="en-US" dirty="0"/>
              <a:t>系統環境</a:t>
            </a:r>
            <a:r>
              <a:rPr lang="en-US" altLang="zh-TW" dirty="0"/>
              <a:t>(</a:t>
            </a:r>
            <a:r>
              <a:rPr lang="zh-TW" altLang="en-US" dirty="0"/>
              <a:t>使用到的東西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應用情境</a:t>
            </a:r>
            <a:endParaRPr lang="en-US" altLang="zh-TW" dirty="0"/>
          </a:p>
          <a:p>
            <a:r>
              <a:rPr lang="zh-TW" altLang="en-US" dirty="0"/>
              <a:t>雙眼視覺原理</a:t>
            </a:r>
            <a:r>
              <a:rPr lang="en-US" altLang="zh-TW" dirty="0"/>
              <a:t>(</a:t>
            </a:r>
            <a:r>
              <a:rPr lang="zh-TW" altLang="en-US" dirty="0"/>
              <a:t>額外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結語</a:t>
            </a:r>
            <a:endParaRPr lang="en-US" altLang="zh-TW" dirty="0"/>
          </a:p>
          <a:p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and A</a:t>
            </a:r>
            <a:endParaRPr lang="en-US" dirty="0"/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4751-0CB8-CCD4-606C-1CC1D13D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可解決哪些問題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0D6D-88A5-1CB3-D1EB-AC9096E2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視覺模擬問題。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不用人親自到現場才能看到。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只要當專案執行加良好的設備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空拍機等</a:t>
            </a:r>
            <a:r>
              <a:rPr lang="en-US" altLang="zh-TW" dirty="0"/>
              <a:t>)</a:t>
            </a:r>
            <a:r>
              <a:rPr lang="zh-TW" altLang="en-US" dirty="0"/>
              <a:t>，即可模擬視覺效果。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FC63-0775-91B0-B016-26279A32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224F-641C-A051-847E-BDF8D178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6372-8878-FA05-2EFC-9C04026B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2615-9ED1-BC8F-D926-ED4777AE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系統使用對象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2445-7CA1-6145-D393-06FF2803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軟體</a:t>
            </a:r>
            <a:r>
              <a:rPr lang="en-US" altLang="zh-TW" dirty="0"/>
              <a:t>(App)</a:t>
            </a:r>
            <a:r>
              <a:rPr lang="zh-TW" altLang="en-US" dirty="0"/>
              <a:t>部分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若只要執行</a:t>
            </a:r>
            <a:r>
              <a:rPr lang="en-US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Unity package </a:t>
            </a:r>
            <a:r>
              <a:rPr lang="zh-TW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執行檔其實不需要甚麼東西。</a:t>
            </a:r>
            <a:endParaRPr lang="en-US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/>
              <a:t>硬體部分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若只要執行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Package</a:t>
            </a:r>
            <a:r>
              <a:rPr lang="zh-TW" alt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，只要用一般裝置即可。</a:t>
            </a:r>
            <a:endParaRPr lang="en-US" altLang="zh-TW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相當方便</a:t>
            </a:r>
            <a:endParaRPr lang="en-US" altLang="zh-TW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但若要在</a:t>
            </a:r>
            <a:r>
              <a:rPr lang="en-US" altLang="zh-TW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Play mode </a:t>
            </a:r>
            <a:r>
              <a:rPr lang="zh-TW" alt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下執行專案，則需要</a:t>
            </a:r>
            <a:r>
              <a:rPr lang="en-US" altLang="zh-TW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Unity </a:t>
            </a:r>
            <a:r>
              <a:rPr lang="zh-TW" alt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Unity Hub</a:t>
            </a:r>
            <a:r>
              <a:rPr lang="zh-TW" alt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4F7F-C815-EDF0-4F20-83E78F3B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6D1D-40AD-B785-987B-CEDFB851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31CE-DDB8-0EA9-5863-2E175FAD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7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B267-C57E-6EDC-5BEA-3B176294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系統環境</a:t>
            </a:r>
            <a:r>
              <a:rPr lang="en-US" altLang="zh-TW" dirty="0"/>
              <a:t>(</a:t>
            </a:r>
            <a:r>
              <a:rPr lang="zh-TW" altLang="en-US" dirty="0"/>
              <a:t>使用到的東西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4CCC-9AF5-E525-C211-C461645A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使用到的環境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主要</a:t>
            </a:r>
            <a:r>
              <a:rPr lang="en-US" altLang="zh-TW" dirty="0"/>
              <a:t>:Unity</a:t>
            </a:r>
            <a:r>
              <a:rPr lang="zh-TW" altLang="en-US" dirty="0"/>
              <a:t> 和</a:t>
            </a:r>
            <a:r>
              <a:rPr lang="en-US" altLang="zh-TW" dirty="0"/>
              <a:t>Unity Hub</a:t>
            </a:r>
          </a:p>
          <a:p>
            <a:pPr marL="0" indent="0">
              <a:buNone/>
            </a:pPr>
            <a:r>
              <a:rPr lang="zh-TW" altLang="en-US" dirty="0"/>
              <a:t>次要</a:t>
            </a:r>
            <a:r>
              <a:rPr lang="en-US" altLang="zh-TW" dirty="0"/>
              <a:t>:Visual studio code + C#</a:t>
            </a:r>
            <a:r>
              <a:rPr lang="zh-TW" altLang="en-US" dirty="0"/>
              <a:t> </a:t>
            </a:r>
            <a:r>
              <a:rPr lang="en-US" altLang="zh-TW" dirty="0"/>
              <a:t>compiler(</a:t>
            </a:r>
            <a:r>
              <a:rPr lang="zh-TW" altLang="en-US" dirty="0"/>
              <a:t>寫</a:t>
            </a:r>
            <a:r>
              <a:rPr lang="en-US" altLang="zh-TW" dirty="0"/>
              <a:t>C#</a:t>
            </a:r>
            <a:r>
              <a:rPr lang="zh-TW" altLang="en-US" dirty="0"/>
              <a:t>腳本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使用到的程式語言</a:t>
            </a:r>
            <a:r>
              <a:rPr lang="en-US" altLang="zh-TW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C# (Unity</a:t>
            </a:r>
            <a:r>
              <a:rPr lang="zh-TW" altLang="en-US" dirty="0"/>
              <a:t>支援</a:t>
            </a:r>
            <a:r>
              <a:rPr lang="en-US" altLang="zh-TW" dirty="0"/>
              <a:t>C#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CC32-4520-7838-2AC6-D4B03698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4260-9275-485E-9AC1-15051FC37D8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7F80-CB6C-CB4C-2982-4D221FD0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7A34-DC23-A7D8-7DDF-15DD8C0D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7DB7-D97D-6000-8A4F-DFD6923A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DEF3-9507-778D-CE80-56FF91B0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雙眼視覺能做的事。許多領域都會用到。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生物領域。</a:t>
            </a:r>
            <a:endParaRPr lang="en-US" altLang="zh-TW" dirty="0"/>
          </a:p>
          <a:p>
            <a:pPr marL="0" indent="0">
              <a:buNone/>
            </a:pPr>
            <a:r>
              <a:rPr lang="en-US" dirty="0"/>
              <a:t>(2)</a:t>
            </a:r>
            <a:r>
              <a:rPr lang="zh-TW" altLang="en-US" dirty="0"/>
              <a:t>醫療領域。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</a:t>
            </a:r>
            <a:r>
              <a:rPr lang="zh-TW" altLang="en-US" dirty="0"/>
              <a:t>安全領域。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(4)</a:t>
            </a:r>
            <a:r>
              <a:rPr lang="zh-TW" altLang="en-US" dirty="0"/>
              <a:t>軍事領域。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zh-TW" altLang="en-US" dirty="0"/>
              <a:t>網址</a:t>
            </a:r>
            <a:r>
              <a:rPr lang="en-US" altLang="zh-TW" dirty="0"/>
              <a:t>:</a:t>
            </a:r>
            <a:endParaRPr lang="en-US" dirty="0"/>
          </a:p>
          <a:p>
            <a:pPr marL="0" indent="0">
              <a:buNone/>
            </a:pPr>
            <a:r>
              <a:rPr lang="zh-TW" altLang="en-US" dirty="0">
                <a:hlinkClick r:id="rId2"/>
              </a:rPr>
              <a:t>清大團隊研發「仿生物視覺技術」 造福搜救勘災、智慧醫療領域 </a:t>
            </a:r>
            <a:r>
              <a:rPr lang="en-US" altLang="zh-TW" dirty="0">
                <a:hlinkClick r:id="rId2"/>
              </a:rPr>
              <a:t>(yahoo.com)</a:t>
            </a:r>
            <a:endParaRPr lang="en-US" altLang="zh-TW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6765-A29E-1BB8-0688-811BDF90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2B153-9DEA-5E18-778A-58AED582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F818-0951-AAB5-3388-044B9A65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F982-DF47-BFEA-CFF8-6DBA3394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7CD9-EADC-EBAA-6E9D-E2727272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package</a:t>
            </a:r>
            <a:r>
              <a:rPr lang="zh-TW" altLang="en-US" dirty="0"/>
              <a:t>執行檔是仿生視覺的一部份，要是沒有它我們無法模擬仿生視覺。希望這個執行檔能造福其他人。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我也從中學到知識和無形能力。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雖比人家慢很多</a:t>
            </a:r>
            <a:r>
              <a:rPr lang="en-US" altLang="zh-TW" dirty="0"/>
              <a:t>…)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4D13-4738-795F-A645-ECB19CD7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C699-19D0-8B93-C6DE-327AD570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8BE0-754E-070C-CB89-CFBEB655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58B5-4DF1-6D64-2C64-8896B142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雙眼視覺原理</a:t>
            </a:r>
            <a:r>
              <a:rPr lang="en-US" altLang="zh-TW" dirty="0"/>
              <a:t>(</a:t>
            </a:r>
            <a:r>
              <a:rPr lang="zh-TW" altLang="en-US" dirty="0"/>
              <a:t>額外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B751-BE27-4F05-AC7F-86CB72F2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實驗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現場</a:t>
            </a:r>
            <a:r>
              <a:rPr lang="en-US" altLang="zh-TW" dirty="0"/>
              <a:t>demo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E339-7F47-4C87-F9DF-4A881451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876C-D604-4686-8A7B-9DD993CBCFE3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6EB8-9984-33E0-46BC-5A32A7BA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2AD8F-4F89-BBEC-2C42-F5E1C8A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60ABA-7FF0-4A37-74F6-20800524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29" y="1443817"/>
            <a:ext cx="6144527" cy="29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58B5-4DF1-6D64-2C64-8896B142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雙眼視覺原理</a:t>
            </a:r>
            <a:r>
              <a:rPr lang="en-US" altLang="zh-TW" dirty="0"/>
              <a:t>(</a:t>
            </a:r>
            <a:r>
              <a:rPr lang="zh-TW" altLang="en-US" dirty="0"/>
              <a:t>額外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B751-BE27-4F05-AC7F-86CB72F2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網址</a:t>
            </a:r>
            <a:r>
              <a:rPr lang="en-US" altLang="zh-TW" dirty="0"/>
              <a:t>:</a:t>
            </a:r>
            <a:endParaRPr lang="en-US" dirty="0"/>
          </a:p>
          <a:p>
            <a:pPr marL="0" indent="0">
              <a:buNone/>
            </a:pPr>
            <a:r>
              <a:rPr lang="zh-TW" altLang="en-US" dirty="0">
                <a:hlinkClick r:id="rId2"/>
              </a:rPr>
              <a:t>雙眼視覺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hlinkClick r:id="rId3"/>
              </a:rPr>
              <a:t>鳥的眼睛有多敏銳？－</a:t>
            </a:r>
            <a:r>
              <a:rPr lang="en-US" altLang="zh-TW" dirty="0">
                <a:hlinkClick r:id="rId3"/>
              </a:rPr>
              <a:t>《</a:t>
            </a:r>
            <a:r>
              <a:rPr lang="zh-TW" altLang="en-US" dirty="0">
                <a:hlinkClick r:id="rId3"/>
              </a:rPr>
              <a:t>鳥的感官</a:t>
            </a:r>
            <a:r>
              <a:rPr lang="en-US" altLang="zh-TW" dirty="0">
                <a:hlinkClick r:id="rId3"/>
              </a:rPr>
              <a:t>》 - </a:t>
            </a:r>
            <a:r>
              <a:rPr lang="en-US" altLang="zh-TW" dirty="0" err="1">
                <a:hlinkClick r:id="rId3"/>
              </a:rPr>
              <a:t>PanSci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泛科學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E339-7F47-4C87-F9DF-4A881451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876C-D604-4686-8A7B-9DD993CBCFE3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6EB8-9984-33E0-46BC-5A32A7BA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2AD8F-4F89-BBEC-2C42-F5E1C8A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04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54C1-ABAA-46D8-9203-7FB3FD81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and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0CF7-2959-A4CF-ABB3-C465038F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Thanks for listening.</a:t>
            </a:r>
          </a:p>
          <a:p>
            <a:pPr marL="0" indent="0">
              <a:buNone/>
            </a:pPr>
            <a:r>
              <a:rPr lang="en-US" dirty="0"/>
              <a:t>Have ideas, recommends , comments, questions?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2563-35D8-7096-DA8D-B17B1604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7B8-C216-475A-AA67-70C1539D8F0A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E557-DE42-1626-D96F-A920A5FF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9F45-5D2B-F08E-250F-F3EB6835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1EB1-368F-5C59-87A3-26CFDDB1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摘要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1B1C-451F-0A92-AEF2-0355C334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模仿貓頭鷹或變色龍等看東西的場景。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C308-69DA-3B08-BBCF-61D7F734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81A8-CA7F-476B-9AC9-CFC5CE7630FB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FE15-9B91-ED1F-EECC-D5056F80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53D46-BA26-A665-0B0B-17C53164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27F3-6BA9-95F3-5C3D-5672CA71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研究動機與目的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9C70-11A3-ECD3-256D-C12CF4DD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希望大家能透過這次專題了解動物雙眼視覺原理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zh-TW" altLang="en-US" dirty="0"/>
              <a:t>希望能透過仿生視覺以在</a:t>
            </a:r>
            <a:r>
              <a:rPr lang="en-US" altLang="zh-TW" dirty="0"/>
              <a:t>VR</a:t>
            </a:r>
            <a:r>
              <a:rPr lang="zh-TW" altLang="en-US" dirty="0"/>
              <a:t>上獲得更加場景並在生物學等領域可以有貢獻。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</a:t>
            </a:r>
            <a:r>
              <a:rPr lang="zh-TW" altLang="en-US" dirty="0"/>
              <a:t>也希望我的</a:t>
            </a:r>
            <a:r>
              <a:rPr lang="en-US" altLang="zh-TW" dirty="0"/>
              <a:t>Asset</a:t>
            </a:r>
            <a:r>
              <a:rPr lang="zh-TW" altLang="en-US" dirty="0"/>
              <a:t>能被使用。讓大家不用重新設計。</a:t>
            </a:r>
            <a:r>
              <a:rPr lang="en-US" altLang="zh-TW" dirty="0"/>
              <a:t>(OOP</a:t>
            </a:r>
            <a:r>
              <a:rPr lang="zh-TW" altLang="en-US" dirty="0"/>
              <a:t>概念之一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目的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模仿貓頭鷹或變色龍等看東西的場景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64CA-9C77-479E-D06D-9AB3F6EA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4C2-0170-4102-866A-CA485E934E9B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88FB-D32D-C1AB-2B0E-052F47B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AA16-2B85-BB01-699A-7B61F1C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F20B-406B-5772-BCE9-7205449B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研究方法與進行步驟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64A8-C720-DE47-A309-7BCF2570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16747"/>
            <a:ext cx="10515600" cy="4351338"/>
          </a:xfrm>
        </p:spPr>
        <p:txBody>
          <a:bodyPr/>
          <a:lstStyle/>
          <a:p>
            <a:r>
              <a:rPr lang="zh-TW" altLang="en-US" dirty="0"/>
              <a:t>研究方法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自己完成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+</a:t>
            </a:r>
            <a:r>
              <a:rPr lang="zh-TW" altLang="en-US" dirty="0"/>
              <a:t>上網找資料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資料來源包括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Unity</a:t>
            </a:r>
            <a:r>
              <a:rPr lang="zh-TW" altLang="en-US" dirty="0"/>
              <a:t> </a:t>
            </a:r>
            <a:r>
              <a:rPr lang="en-US" altLang="zh-TW" dirty="0"/>
              <a:t>Answer</a:t>
            </a:r>
            <a:r>
              <a:rPr lang="zh-TW" altLang="en-US" dirty="0"/>
              <a:t>、</a:t>
            </a:r>
            <a:r>
              <a:rPr lang="en-US" altLang="zh-TW" dirty="0"/>
              <a:t>Unity Forum</a:t>
            </a:r>
            <a:r>
              <a:rPr lang="zh-TW" altLang="en-US" dirty="0"/>
              <a:t>、</a:t>
            </a:r>
            <a:r>
              <a:rPr lang="en-US" altLang="zh-TW" dirty="0"/>
              <a:t>Unity</a:t>
            </a:r>
            <a:r>
              <a:rPr lang="zh-TW" altLang="en-US" dirty="0"/>
              <a:t> </a:t>
            </a:r>
            <a:r>
              <a:rPr lang="en-US" altLang="zh-TW" dirty="0"/>
              <a:t>Manual</a:t>
            </a:r>
            <a:r>
              <a:rPr lang="zh-TW" altLang="en-US" dirty="0"/>
              <a:t>、</a:t>
            </a:r>
            <a:r>
              <a:rPr lang="en-US" altLang="zh-TW" dirty="0"/>
              <a:t> Unity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、</a:t>
            </a:r>
            <a:r>
              <a:rPr lang="en-US" altLang="zh-TW" dirty="0"/>
              <a:t> Unity</a:t>
            </a:r>
            <a:r>
              <a:rPr lang="zh-TW" altLang="en-US" dirty="0"/>
              <a:t>教學影片、</a:t>
            </a:r>
            <a:r>
              <a:rPr lang="en-US" altLang="zh-TW" dirty="0"/>
              <a:t> </a:t>
            </a:r>
            <a:r>
              <a:rPr lang="en-US" altLang="zh-TW" dirty="0" err="1"/>
              <a:t>StackOverflow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+</a:t>
            </a:r>
            <a:r>
              <a:rPr lang="zh-TW" altLang="en-US" dirty="0"/>
              <a:t>找老師和實驗室同儕討論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8DB1-DE12-AE40-9A78-D4FEFDA3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5E67-7BCB-0102-DB37-1B7655D5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52201-8275-184A-1622-F9576AC4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C29B-AAA8-6F0E-1BDD-A8E8930B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zh-TW" altLang="en-US" dirty="0"/>
              <a:t>研究方法與進行步驟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8D12-78BC-1C8A-B1A5-99561E32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大致流程</a:t>
            </a:r>
            <a:r>
              <a:rPr lang="en-US" altLang="zh-TW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</a:t>
            </a:r>
            <a:r>
              <a:rPr lang="zh-TW" altLang="en-US" dirty="0"/>
              <a:t>拉物件。</a:t>
            </a:r>
            <a:endParaRPr lang="en-US" altLang="zh-TW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zh-TW" altLang="en-US" dirty="0"/>
              <a:t> 寫腳本。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在</a:t>
            </a:r>
            <a:r>
              <a:rPr lang="en-US" altLang="zh-TW" dirty="0"/>
              <a:t>Play mode</a:t>
            </a:r>
            <a:r>
              <a:rPr lang="zh-TW" altLang="en-US" dirty="0"/>
              <a:t>上執行並測試。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打包專案。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打開專案並執行和測試。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84B6-0C58-8F43-09E6-B15A4D8E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4EB9-F8A2-1038-28EC-EB362C8A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69DB-B410-AC57-0C4D-1207E60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C29B-AAA8-6F0E-1BDD-A8E8930B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zh-TW" altLang="en-US" dirty="0"/>
              <a:t>研究方法與進行步驟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8D12-78BC-1C8A-B1A5-99561E32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前置作業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安裝</a:t>
            </a:r>
            <a:r>
              <a:rPr lang="en-US" altLang="zh-TW" dirty="0"/>
              <a:t>Unity</a:t>
            </a:r>
            <a:r>
              <a:rPr lang="zh-TW" altLang="en-US" dirty="0"/>
              <a:t>和</a:t>
            </a:r>
            <a:r>
              <a:rPr lang="en-US" altLang="zh-TW" dirty="0"/>
              <a:t>Unity hub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確認</a:t>
            </a:r>
            <a:r>
              <a:rPr lang="en-US" altLang="zh-TW" dirty="0"/>
              <a:t>license</a:t>
            </a:r>
            <a:r>
              <a:rPr lang="zh-TW" altLang="en-US" dirty="0"/>
              <a:t>是否有效。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預備步驟</a:t>
            </a:r>
            <a:r>
              <a:rPr lang="en-US" altLang="zh-TW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</a:t>
            </a:r>
            <a:r>
              <a:rPr lang="zh-TW" altLang="en-US" dirty="0"/>
              <a:t>打開</a:t>
            </a:r>
            <a:r>
              <a:rPr lang="en-US" altLang="zh-TW" dirty="0"/>
              <a:t>Unity</a:t>
            </a:r>
            <a:r>
              <a:rPr lang="zh-TW" altLang="en-US" dirty="0"/>
              <a:t> </a:t>
            </a:r>
            <a:r>
              <a:rPr lang="en-US" altLang="zh-TW" dirty="0"/>
              <a:t>Hub</a:t>
            </a:r>
            <a:r>
              <a:rPr lang="zh-TW" altLang="en-US" dirty="0"/>
              <a:t>並新增空專案。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Unity</a:t>
            </a:r>
            <a:r>
              <a:rPr lang="zh-TW" altLang="en-US" dirty="0"/>
              <a:t>設計主要步驟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zh-TW" altLang="en-US" dirty="0"/>
              <a:t>用</a:t>
            </a:r>
            <a:r>
              <a:rPr lang="en-US" altLang="zh-TW" dirty="0"/>
              <a:t>GUI</a:t>
            </a:r>
            <a:r>
              <a:rPr lang="zh-TW" altLang="en-US" dirty="0"/>
              <a:t>方式設計</a:t>
            </a:r>
            <a:r>
              <a:rPr lang="en-US" altLang="zh-TW" dirty="0"/>
              <a:t>UI</a:t>
            </a:r>
            <a:r>
              <a:rPr lang="zh-TW" altLang="en-US" dirty="0"/>
              <a:t>介面。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新增腳本並附加到物件上面。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84B6-0C58-8F43-09E6-B15A4D8E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4EB9-F8A2-1038-28EC-EB362C8A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69DB-B410-AC57-0C4D-1207E60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9069-F32A-F7B6-BCEB-4431F8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研究方法與進行步驟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36F9-CF0E-93D7-0035-3F49CFA4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/>
              <a:t>腳本和物件</a:t>
            </a:r>
            <a:r>
              <a:rPr lang="en-US" altLang="zh-TW" dirty="0"/>
              <a:t>UI</a:t>
            </a:r>
            <a:r>
              <a:rPr lang="zh-TW" altLang="en-US" dirty="0"/>
              <a:t>部分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撰寫腳本內容。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設定腳本內的參數</a:t>
            </a:r>
            <a:r>
              <a:rPr lang="en-US" altLang="zh-TW" dirty="0"/>
              <a:t>(</a:t>
            </a:r>
            <a:r>
              <a:rPr lang="zh-TW" altLang="en-US" dirty="0"/>
              <a:t>在</a:t>
            </a:r>
            <a:r>
              <a:rPr lang="en-US" altLang="zh-TW" dirty="0"/>
              <a:t>inspector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設定物件相關資訊。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儲存。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測試</a:t>
            </a:r>
            <a:r>
              <a:rPr lang="en-US" altLang="zh-TW" dirty="0"/>
              <a:t>(</a:t>
            </a:r>
            <a:r>
              <a:rPr lang="zh-TW" altLang="en-US" dirty="0"/>
              <a:t>若無</a:t>
            </a:r>
            <a:r>
              <a:rPr lang="en-US" altLang="zh-TW" dirty="0"/>
              <a:t>compiler error)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若有錯誤或瑕疵</a:t>
            </a:r>
            <a:r>
              <a:rPr lang="en-US" altLang="zh-TW" dirty="0"/>
              <a:t>(bug)</a:t>
            </a:r>
            <a:r>
              <a:rPr lang="zh-TW" altLang="en-US" dirty="0"/>
              <a:t>，則跳至步驟</a:t>
            </a:r>
            <a:r>
              <a:rPr lang="en-US" altLang="zh-TW" dirty="0"/>
              <a:t>7</a:t>
            </a:r>
            <a:r>
              <a:rPr lang="zh-TW" altLang="en-US" dirty="0"/>
              <a:t>。若有要新增功能或優化程式碼，也跳至步驟</a:t>
            </a:r>
            <a:r>
              <a:rPr lang="en-US" altLang="zh-TW" dirty="0"/>
              <a:t>7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 dirty="0"/>
              <a:t>思考。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8.</a:t>
            </a:r>
            <a:r>
              <a:rPr lang="zh-TW" altLang="en-US" dirty="0"/>
              <a:t>試著找出錯誤。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9.</a:t>
            </a:r>
            <a:r>
              <a:rPr lang="zh-TW" altLang="en-US" dirty="0"/>
              <a:t>修改腳本內容或物件設定</a:t>
            </a:r>
            <a:r>
              <a:rPr lang="en-US" altLang="zh-TW" dirty="0"/>
              <a:t>(</a:t>
            </a:r>
            <a:r>
              <a:rPr lang="zh-TW" altLang="en-US" dirty="0"/>
              <a:t>回到步驟</a:t>
            </a:r>
            <a:r>
              <a:rPr lang="en-US" altLang="zh-TW" dirty="0"/>
              <a:t>1)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08A2-0EEA-C67D-4A07-47AC310B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AEC9-0866-8F37-F453-AE8139CD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46D-152C-3EC2-3AA0-B21FDC33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99C6EF2-8966-E416-03B5-786FB6B0C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668985"/>
              </p:ext>
            </p:extLst>
          </p:nvPr>
        </p:nvGraphicFramePr>
        <p:xfrm>
          <a:off x="7022237" y="585926"/>
          <a:ext cx="5259526" cy="3022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90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1FFC-F996-619C-2C7C-655FE0F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研究方法與進行步驟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BAD4-5B59-B8C4-86DA-2A570D6F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打包</a:t>
            </a:r>
            <a:r>
              <a:rPr lang="en-US" altLang="zh-TW" dirty="0"/>
              <a:t>package</a:t>
            </a:r>
            <a:r>
              <a:rPr lang="zh-TW" altLang="en-US" dirty="0"/>
              <a:t>部分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確認設定</a:t>
            </a:r>
            <a:r>
              <a:rPr lang="en-US" altLang="zh-TW" dirty="0"/>
              <a:t>(</a:t>
            </a:r>
            <a:r>
              <a:rPr lang="zh-TW" altLang="en-US" dirty="0"/>
              <a:t>包括建置設定及</a:t>
            </a:r>
            <a:r>
              <a:rPr lang="en-US" altLang="zh-TW" dirty="0"/>
              <a:t>Unity</a:t>
            </a:r>
            <a:r>
              <a:rPr lang="zh-TW" altLang="en-US" dirty="0"/>
              <a:t>專案內部設定等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按</a:t>
            </a:r>
            <a:r>
              <a:rPr lang="en-US" altLang="zh-TW" dirty="0"/>
              <a:t>build</a:t>
            </a:r>
            <a:r>
              <a:rPr lang="zh-TW" altLang="en-US" dirty="0"/>
              <a:t>鍵來建置</a:t>
            </a:r>
            <a:r>
              <a:rPr lang="en-US" altLang="zh-TW" dirty="0"/>
              <a:t>package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若無</a:t>
            </a:r>
            <a:r>
              <a:rPr lang="en-US" altLang="zh-TW" dirty="0"/>
              <a:t>build error</a:t>
            </a:r>
            <a:r>
              <a:rPr lang="zh-TW" altLang="en-US" dirty="0"/>
              <a:t>，則跳至步驟</a:t>
            </a:r>
            <a:r>
              <a:rPr lang="en-US" altLang="zh-TW" dirty="0"/>
              <a:t>16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打開</a:t>
            </a:r>
            <a:r>
              <a:rPr lang="en-US" altLang="zh-TW" dirty="0"/>
              <a:t>package</a:t>
            </a:r>
            <a:r>
              <a:rPr lang="zh-TW" altLang="en-US" dirty="0"/>
              <a:t>來執行它。</a:t>
            </a:r>
            <a:r>
              <a:rPr lang="en-US" altLang="zh-TW" dirty="0"/>
              <a:t>(package</a:t>
            </a:r>
            <a:r>
              <a:rPr lang="zh-TW" altLang="en-US" dirty="0"/>
              <a:t> 為</a:t>
            </a:r>
            <a:r>
              <a:rPr lang="en-US" altLang="zh-TW" dirty="0"/>
              <a:t>.exe</a:t>
            </a:r>
            <a:r>
              <a:rPr lang="zh-TW" altLang="en-US" dirty="0"/>
              <a:t>檔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若有錯誤或瑕疵</a:t>
            </a:r>
            <a:r>
              <a:rPr lang="en-US" altLang="zh-TW" dirty="0"/>
              <a:t>(bug)</a:t>
            </a:r>
            <a:r>
              <a:rPr lang="zh-TW" altLang="en-US" dirty="0"/>
              <a:t>，則跳至前一頁步驟。若有要新增功等，也是。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37B3-30C4-F51C-8F11-3A8C875E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6901-0CF0-4FE9-8548-1F5DC0AF4BB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93DB-1306-8730-F934-F7004E1C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111 </a:t>
            </a:r>
            <a:r>
              <a:rPr lang="zh-TW" altLang="en-US"/>
              <a:t>學年度第一學期系上專題報告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B68C-4F52-2BF0-9E92-657B6EB6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825E-CA9B-47AA-95C3-AE400B318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1673</Words>
  <Application>Microsoft Office PowerPoint</Application>
  <PresentationFormat>Widescreen</PresentationFormat>
  <Paragraphs>262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YahooSans VF</vt:lpstr>
      <vt:lpstr>Arial</vt:lpstr>
      <vt:lpstr>Calibri</vt:lpstr>
      <vt:lpstr>Calibri Light</vt:lpstr>
      <vt:lpstr>Office Theme</vt:lpstr>
      <vt:lpstr>111 學年度第一學期系上專題報告</vt:lpstr>
      <vt:lpstr>目錄</vt:lpstr>
      <vt:lpstr>摘要</vt:lpstr>
      <vt:lpstr>研究動機與目的</vt:lpstr>
      <vt:lpstr>研究方法與進行步驟</vt:lpstr>
      <vt:lpstr>研究方法與進行步驟(cont.)</vt:lpstr>
      <vt:lpstr>研究方法與進行步驟(cont.)</vt:lpstr>
      <vt:lpstr>研究方法與進行步驟(cont.)</vt:lpstr>
      <vt:lpstr>研究方法與進行步驟(cont.)</vt:lpstr>
      <vt:lpstr>需求分析</vt:lpstr>
      <vt:lpstr>功能性需求</vt:lpstr>
      <vt:lpstr>功能性需求(cont.)</vt:lpstr>
      <vt:lpstr>注意事項</vt:lpstr>
      <vt:lpstr>注意事項(cont.)</vt:lpstr>
      <vt:lpstr>例子</vt:lpstr>
      <vt:lpstr>非功能性需求</vt:lpstr>
      <vt:lpstr>非功能性需求(cont.)</vt:lpstr>
      <vt:lpstr>組員工作分配</vt:lpstr>
      <vt:lpstr>系統特色</vt:lpstr>
      <vt:lpstr>可解決哪些問題</vt:lpstr>
      <vt:lpstr>系統使用對象</vt:lpstr>
      <vt:lpstr>系統環境(使用到的東西)</vt:lpstr>
      <vt:lpstr>應用情境</vt:lpstr>
      <vt:lpstr>結語</vt:lpstr>
      <vt:lpstr>雙眼視覺原理(額外)</vt:lpstr>
      <vt:lpstr>雙眼視覺原理(額外)</vt:lpstr>
      <vt:lpstr>Q and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 學年度第一學期系上專題報告</dc:title>
  <dc:creator>黃 奕捷</dc:creator>
  <cp:lastModifiedBy>黃 奕捷</cp:lastModifiedBy>
  <cp:revision>32</cp:revision>
  <dcterms:created xsi:type="dcterms:W3CDTF">2022-10-06T22:00:01Z</dcterms:created>
  <dcterms:modified xsi:type="dcterms:W3CDTF">2022-12-09T03:46:26Z</dcterms:modified>
</cp:coreProperties>
</file>