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7" r:id="rId4"/>
    <p:sldId id="259" r:id="rId5"/>
    <p:sldId id="308" r:id="rId6"/>
    <p:sldId id="263" r:id="rId7"/>
    <p:sldId id="309" r:id="rId8"/>
    <p:sldId id="311" r:id="rId9"/>
    <p:sldId id="310" r:id="rId10"/>
    <p:sldId id="312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EB53BD-EBE5-87F3-DFF2-50D94B859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0D3F4F-CE4E-89D9-3219-3B374C6A2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449588-E1A8-21CA-1D05-104D95C7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6160-D0F9-42FB-B486-196056C7986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94C870-3800-A2B7-CD7B-5C512524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BAFCC-E92E-1402-4289-259153B7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B3D4-CBA0-49E2-AF61-354EA5A9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5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5AA88A-1506-AC9D-70D9-69064CF32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3F4ABF-2DD8-57EC-8F23-D1A290676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40714B-3664-B810-4CE9-839A6483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6160-D0F9-42FB-B486-196056C7986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9E8368-7C84-FB53-C0D9-15A99648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7C71B7-016C-D55A-0018-1AF3B5A6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B3D4-CBA0-49E2-AF61-354EA5A9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1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46FAFE4-9BD4-F8AE-F344-7262FC26D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AA1DCC-710B-1DBA-6C7F-67ACDEF02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4D3313-F378-7C56-87F7-D2A3D2D8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6160-D0F9-42FB-B486-196056C7986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3F3008-2B4B-1B79-5D34-527B4F50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8F8F7C-D0CF-A91D-82EA-2FBD7C41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B3D4-CBA0-49E2-AF61-354EA5A9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4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3C8E40-72ED-2218-BC25-F843E67F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E83D74-947C-5A41-12BA-4A652E988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BB6994-27EA-948F-34FF-459E3E5C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6160-D0F9-42FB-B486-196056C7986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D194AE-4B26-0702-E88F-551B35F8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CD610A-A3E5-3C72-8249-73917702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B3D4-CBA0-49E2-AF61-354EA5A9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013730-6990-9D99-1E69-C84D6D14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D4DB94-3334-31F4-DF4A-A01458078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1324A0-95D2-795C-66F5-67D63395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6160-D0F9-42FB-B486-196056C7986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D19BFA-B829-89A0-09DE-709EAEFB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C993A3-6CA8-7B7D-0F40-F819EE07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B3D4-CBA0-49E2-AF61-354EA5A9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9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3318FD-8199-7F28-F23B-CB9957D6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624486-4CC6-B580-5BB1-7A1B16CC0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40FE64-5B6A-715A-5CF3-1A109D20E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1A7EA5-FD6A-B02C-0C8B-E2A9C390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6160-D0F9-42FB-B486-196056C7986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3DCF6A-9396-227A-5BAD-C21C9E6A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63080B-F669-65EE-088A-5CB60C16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B3D4-CBA0-49E2-AF61-354EA5A9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7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3384BA-C08B-3FBF-49BE-17354D68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F6AFC5-85A2-760B-793E-04DBEE37F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060096-EAAE-17F9-F72A-E928EFD40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04F1CAD-4146-FD65-D329-7E0F17F35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A658AEC-B6F0-8422-B616-067EB0364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AD3228-B0D6-2A78-BEF8-4D8FF87D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6160-D0F9-42FB-B486-196056C7986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B02363C-E621-F177-6EEA-DA6177A9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861A633-3AC5-CD9D-3F6F-81DF0EFC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B3D4-CBA0-49E2-AF61-354EA5A9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2D5433-AE6B-7497-C91D-E80DAAE5A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6449A6C-D13E-3B11-85D7-41D401CF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6160-D0F9-42FB-B486-196056C7986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E7E910-69DD-FB1C-2B71-5FB21BE4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78D2711-7120-9962-343C-3FFB5887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B3D4-CBA0-49E2-AF61-354EA5A9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E955DD7-090A-25F4-D2C3-008A44B1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6160-D0F9-42FB-B486-196056C7986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0BE1D04-E192-28CD-C6F4-B07310AE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1A5D34-B328-7429-84DE-1F267BD9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B3D4-CBA0-49E2-AF61-354EA5A9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9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408E88-CFFB-0538-213B-B6971176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04884E-62FF-EE6D-ACA3-A7D6538C5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CA1B53-143A-0026-90EA-ED79E1040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8AD3FB-4F8B-FF41-D8CC-14C3E3FB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6160-D0F9-42FB-B486-196056C7986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39FF1A-32E3-029E-4122-8AE72E4D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AE8477-4154-93EE-A5C5-D4F1C0C6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B3D4-CBA0-49E2-AF61-354EA5A9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8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7239DD-5824-9F21-DA1E-28DF4E6F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F44CF7-167E-9B12-2DA2-10FEAF0A3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4DDA8E-53FC-0974-A59F-30749A683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E6FBE6-A52B-86C2-93BD-C987B598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6160-D0F9-42FB-B486-196056C7986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590796-B829-D8A0-BD62-959E552F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4632F7-37A6-8A1B-CDC3-90FD827A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B3D4-CBA0-49E2-AF61-354EA5A9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2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B89D96-7289-3600-0C69-2A71A11B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0C9F52-7294-4F17-51C7-13673063E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42B55F-CF1C-AF3B-FB76-D37441A7E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D6160-D0F9-42FB-B486-196056C7986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AF30C3-40A9-4503-CA5B-1B2555629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12B343-F3E8-DA44-AF01-DA494651B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2B3D4-CBA0-49E2-AF61-354EA5A9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inary-search/" TargetMode="External"/><Relationship Id="rId2" Type="http://schemas.openxmlformats.org/officeDocument/2006/relationships/hyperlink" Target="https://en.wikipedia.org/wiki/Binary_search_algorith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40843245/Kotlin_Code_Practice/blob/main/Code/IDE/IntelliJ/ch17/sect3/ex1/README.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24061-12E1-10B8-458C-C4F8E9A57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51117E-9AFF-2B84-C3B0-72D96B5DF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Binary search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48179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F11F81-4526-FA50-27FC-8CB562A4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DFC1087-948D-5148-9C28-215A3FC40A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where n refers size (i.e. the number of node </a:t>
                </a:r>
                <a:r>
                  <a:rPr lang="en-US"/>
                  <a:t>of data)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DFC1087-948D-5148-9C28-215A3FC40A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875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36F364-9AC2-968D-9B75-93E55041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7A2E7B-3521-1781-1DC5-A4887DE1A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Binary search algorithm - Wikipedia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Binary Search - Data Structure and Algorithm Tutorials - </a:t>
            </a:r>
            <a:r>
              <a:rPr lang="en-US" dirty="0" err="1">
                <a:hlinkClick r:id="rId3"/>
              </a:rPr>
              <a:t>GeeksforGeeks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5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505362-81C4-4653-F078-1B20E793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FlowChart</a:t>
            </a:r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354AE93-9734-E5C7-F2EC-21625104F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208" y="1788303"/>
            <a:ext cx="6299698" cy="4351338"/>
          </a:xfrm>
        </p:spPr>
      </p:pic>
    </p:spTree>
    <p:extLst>
      <p:ext uri="{BB962C8B-B14F-4D97-AF65-F5344CB8AC3E}">
        <p14:creationId xmlns:p14="http://schemas.microsoft.com/office/powerpoint/2010/main" val="249079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A5E8FB-447C-DF77-585D-F2B24942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6EB986-52C6-E802-5743-BBBD9ABB4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294"/>
            <a:ext cx="10515600" cy="4351338"/>
          </a:xfrm>
        </p:spPr>
        <p:txBody>
          <a:bodyPr/>
          <a:lstStyle/>
          <a:p>
            <a:r>
              <a:rPr lang="en-US" dirty="0"/>
              <a:t>Orange Node: Node that are searching in this round.</a:t>
            </a:r>
          </a:p>
          <a:p>
            <a:r>
              <a:rPr lang="en-US" dirty="0"/>
              <a:t>Gray Node: Node that are inserted </a:t>
            </a:r>
          </a:p>
          <a:p>
            <a:pPr marL="0" indent="0">
              <a:buNone/>
            </a:pPr>
            <a:r>
              <a:rPr lang="en-US" dirty="0"/>
              <a:t>(so that the sorted order is NOT changed.)</a:t>
            </a:r>
          </a:p>
          <a:p>
            <a:pPr marL="0" indent="0">
              <a:buNone/>
            </a:pPr>
            <a:r>
              <a:rPr lang="en-US" dirty="0"/>
              <a:t>Blue Node: Other node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ABCEDED-B4CC-5E15-ED50-19EB2F199B39}"/>
              </a:ext>
            </a:extLst>
          </p:cNvPr>
          <p:cNvSpPr/>
          <p:nvPr/>
        </p:nvSpPr>
        <p:spPr>
          <a:xfrm>
            <a:off x="9834464" y="1871307"/>
            <a:ext cx="419878" cy="41987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EC69619-4BD0-7DC4-0E3C-6C996B1C1C73}"/>
              </a:ext>
            </a:extLst>
          </p:cNvPr>
          <p:cNvSpPr/>
          <p:nvPr/>
        </p:nvSpPr>
        <p:spPr>
          <a:xfrm>
            <a:off x="9862455" y="2695511"/>
            <a:ext cx="419878" cy="41987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AE3FF0C-D13D-DDCB-4452-9322CD55583B}"/>
              </a:ext>
            </a:extLst>
          </p:cNvPr>
          <p:cNvSpPr/>
          <p:nvPr/>
        </p:nvSpPr>
        <p:spPr>
          <a:xfrm>
            <a:off x="9881115" y="3240995"/>
            <a:ext cx="419878" cy="4872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7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505362-81C4-4653-F078-1B20E793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98734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54E04C5-89B5-E2BA-DD7B-CC1598D6FFF4}"/>
              </a:ext>
            </a:extLst>
          </p:cNvPr>
          <p:cNvSpPr/>
          <p:nvPr/>
        </p:nvSpPr>
        <p:spPr>
          <a:xfrm>
            <a:off x="5778759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222DB0-AFF5-23D1-D3CA-5EB9E8058F1C}"/>
              </a:ext>
            </a:extLst>
          </p:cNvPr>
          <p:cNvSpPr/>
          <p:nvPr/>
        </p:nvSpPr>
        <p:spPr>
          <a:xfrm>
            <a:off x="6652727" y="2146041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B6C97C8C-50BC-575A-A9CF-FC62063AF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A962FC4-E8BD-546B-0120-2C042F89D8D8}"/>
              </a:ext>
            </a:extLst>
          </p:cNvPr>
          <p:cNvSpPr txBox="1"/>
          <p:nvPr/>
        </p:nvSpPr>
        <p:spPr>
          <a:xfrm>
            <a:off x="2099934" y="3353096"/>
            <a:ext cx="6897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 in code in ch17/sect3/ex1 in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Kotlin_Code_Practice/Code/IDE/IntelliJ/ch17/sect3/ex1/README.md a</a:t>
            </a:r>
            <a:r>
              <a:rPr lang="en-US" dirty="0">
                <a:hlinkClick r:id="rId2"/>
              </a:rPr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4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561E2101-55AB-F129-492B-ED2A4060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21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D408632-DEB4-924E-9F83-86384E089848}"/>
              </a:ext>
            </a:extLst>
          </p:cNvPr>
          <p:cNvSpPr txBox="1"/>
          <p:nvPr/>
        </p:nvSpPr>
        <p:spPr>
          <a:xfrm>
            <a:off x="942391" y="1506022"/>
            <a:ext cx="384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want to search the target 21.</a:t>
            </a:r>
          </a:p>
        </p:txBody>
      </p:sp>
    </p:spTree>
    <p:extLst>
      <p:ext uri="{BB962C8B-B14F-4D97-AF65-F5344CB8AC3E}">
        <p14:creationId xmlns:p14="http://schemas.microsoft.com/office/powerpoint/2010/main" val="32309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54E04C5-89B5-E2BA-DD7B-CC1598D6FFF4}"/>
              </a:ext>
            </a:extLst>
          </p:cNvPr>
          <p:cNvSpPr/>
          <p:nvPr/>
        </p:nvSpPr>
        <p:spPr>
          <a:xfrm>
            <a:off x="5778759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222DB0-AFF5-23D1-D3CA-5EB9E8058F1C}"/>
              </a:ext>
            </a:extLst>
          </p:cNvPr>
          <p:cNvSpPr/>
          <p:nvPr/>
        </p:nvSpPr>
        <p:spPr>
          <a:xfrm>
            <a:off x="6652727" y="2146041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FF2A78F-C384-618A-0B2A-BD0DECA02E22}"/>
              </a:ext>
            </a:extLst>
          </p:cNvPr>
          <p:cNvSpPr txBox="1"/>
          <p:nvPr/>
        </p:nvSpPr>
        <p:spPr>
          <a:xfrm>
            <a:off x="1250302" y="3079102"/>
            <a:ext cx="22585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size = 5</a:t>
            </a:r>
          </a:p>
          <a:p>
            <a:r>
              <a:rPr lang="en-US" sz="2600" dirty="0"/>
              <a:t>left = 0 </a:t>
            </a:r>
          </a:p>
          <a:p>
            <a:r>
              <a:rPr lang="en-US" sz="2600" dirty="0"/>
              <a:t>right = 4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9A16216-0539-9A8F-9301-5F8EC1DD0169}"/>
              </a:ext>
            </a:extLst>
          </p:cNvPr>
          <p:cNvSpPr txBox="1"/>
          <p:nvPr/>
        </p:nvSpPr>
        <p:spPr>
          <a:xfrm>
            <a:off x="1250302" y="4726327"/>
            <a:ext cx="4085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</a:t>
            </a:r>
          </a:p>
          <a:p>
            <a:pPr marL="342900" indent="-342900">
              <a:buAutoNum type="arabicPeriod"/>
            </a:pPr>
            <a:r>
              <a:rPr lang="en-US" dirty="0"/>
              <a:t>We use array to store these </a:t>
            </a:r>
            <a:r>
              <a:rPr lang="en-US" dirty="0" err="1"/>
              <a:t>datas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We start index from 0. (e.g. T[0] == 2) </a:t>
            </a:r>
          </a:p>
        </p:txBody>
      </p:sp>
    </p:spTree>
    <p:extLst>
      <p:ext uri="{BB962C8B-B14F-4D97-AF65-F5344CB8AC3E}">
        <p14:creationId xmlns:p14="http://schemas.microsoft.com/office/powerpoint/2010/main" val="396798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54E04C5-89B5-E2BA-DD7B-CC1598D6FFF4}"/>
              </a:ext>
            </a:extLst>
          </p:cNvPr>
          <p:cNvSpPr/>
          <p:nvPr/>
        </p:nvSpPr>
        <p:spPr>
          <a:xfrm>
            <a:off x="5778759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222DB0-AFF5-23D1-D3CA-5EB9E8058F1C}"/>
              </a:ext>
            </a:extLst>
          </p:cNvPr>
          <p:cNvSpPr/>
          <p:nvPr/>
        </p:nvSpPr>
        <p:spPr>
          <a:xfrm>
            <a:off x="6652727" y="2146041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7E1D18E-8259-1BA2-C7E5-01067326351C}"/>
              </a:ext>
            </a:extLst>
          </p:cNvPr>
          <p:cNvSpPr txBox="1"/>
          <p:nvPr/>
        </p:nvSpPr>
        <p:spPr>
          <a:xfrm>
            <a:off x="1415586" y="4945223"/>
            <a:ext cx="57503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size = 5 , left = 0 , right = 4 </a:t>
            </a:r>
          </a:p>
          <a:p>
            <a:r>
              <a:rPr lang="en-US" sz="2600" dirty="0"/>
              <a:t>=&gt; size = 5 , left = 2 , right = 4 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114A072-89CF-5F5A-32C7-69CEB5C80A52}"/>
              </a:ext>
            </a:extLst>
          </p:cNvPr>
          <p:cNvSpPr txBox="1"/>
          <p:nvPr/>
        </p:nvSpPr>
        <p:spPr>
          <a:xfrm>
            <a:off x="3912637" y="3079102"/>
            <a:ext cx="37198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mid = (</a:t>
            </a:r>
            <a:r>
              <a:rPr lang="en-US" sz="2600" dirty="0" err="1"/>
              <a:t>left+right</a:t>
            </a:r>
            <a:r>
              <a:rPr lang="en-US" sz="2600" dirty="0"/>
              <a:t>)/2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1DCD12C-EFD1-3C2A-A587-1C6132DD601C}"/>
              </a:ext>
            </a:extLst>
          </p:cNvPr>
          <p:cNvSpPr txBox="1"/>
          <p:nvPr/>
        </p:nvSpPr>
        <p:spPr>
          <a:xfrm>
            <a:off x="6823233" y="3079101"/>
            <a:ext cx="37198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=&gt;mid = 2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920E1C6-DA70-C886-864C-A81EA7A7BF97}"/>
              </a:ext>
            </a:extLst>
          </p:cNvPr>
          <p:cNvSpPr txBox="1"/>
          <p:nvPr/>
        </p:nvSpPr>
        <p:spPr>
          <a:xfrm>
            <a:off x="4012163" y="3661224"/>
            <a:ext cx="52064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=&gt;T[mid] = 14 &lt; target = 21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191F341-8A22-18D4-E1A5-8D0393E9A663}"/>
              </a:ext>
            </a:extLst>
          </p:cNvPr>
          <p:cNvSpPr txBox="1"/>
          <p:nvPr/>
        </p:nvSpPr>
        <p:spPr>
          <a:xfrm>
            <a:off x="3964956" y="4125542"/>
            <a:ext cx="52064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=&gt;left = mid = 2 </a:t>
            </a:r>
          </a:p>
        </p:txBody>
      </p:sp>
    </p:spTree>
    <p:extLst>
      <p:ext uri="{BB962C8B-B14F-4D97-AF65-F5344CB8AC3E}">
        <p14:creationId xmlns:p14="http://schemas.microsoft.com/office/powerpoint/2010/main" val="239830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B4E6BB5-4A33-AD95-FAA6-A0FFC18DE72A}"/>
              </a:ext>
            </a:extLst>
          </p:cNvPr>
          <p:cNvSpPr/>
          <p:nvPr/>
        </p:nvSpPr>
        <p:spPr>
          <a:xfrm>
            <a:off x="337768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C2E29A-756F-692C-4978-42E27743A699}"/>
              </a:ext>
            </a:extLst>
          </p:cNvPr>
          <p:cNvSpPr/>
          <p:nvPr/>
        </p:nvSpPr>
        <p:spPr>
          <a:xfrm>
            <a:off x="414590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6584F9-921B-26AB-D465-29E19B29C80B}"/>
              </a:ext>
            </a:extLst>
          </p:cNvPr>
          <p:cNvSpPr/>
          <p:nvPr/>
        </p:nvSpPr>
        <p:spPr>
          <a:xfrm>
            <a:off x="4914122" y="2127380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54E04C5-89B5-E2BA-DD7B-CC1598D6FFF4}"/>
              </a:ext>
            </a:extLst>
          </p:cNvPr>
          <p:cNvSpPr/>
          <p:nvPr/>
        </p:nvSpPr>
        <p:spPr>
          <a:xfrm>
            <a:off x="5778759" y="2127380"/>
            <a:ext cx="634481" cy="59715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222DB0-AFF5-23D1-D3CA-5EB9E8058F1C}"/>
              </a:ext>
            </a:extLst>
          </p:cNvPr>
          <p:cNvSpPr/>
          <p:nvPr/>
        </p:nvSpPr>
        <p:spPr>
          <a:xfrm>
            <a:off x="6652727" y="2146041"/>
            <a:ext cx="63448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ECF177F-6510-134D-A9FA-037A187DA029}"/>
              </a:ext>
            </a:extLst>
          </p:cNvPr>
          <p:cNvSpPr txBox="1"/>
          <p:nvPr/>
        </p:nvSpPr>
        <p:spPr>
          <a:xfrm>
            <a:off x="1415586" y="4945223"/>
            <a:ext cx="57503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size = 5 , left = 2 , right = 4 </a:t>
            </a:r>
          </a:p>
          <a:p>
            <a:r>
              <a:rPr lang="en-US" sz="2600" dirty="0"/>
              <a:t>=&gt; size = 5 , left = 3 , right = 4 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724D7DC-3210-472A-F69F-872D76B2358D}"/>
              </a:ext>
            </a:extLst>
          </p:cNvPr>
          <p:cNvSpPr txBox="1"/>
          <p:nvPr/>
        </p:nvSpPr>
        <p:spPr>
          <a:xfrm>
            <a:off x="3912637" y="3079102"/>
            <a:ext cx="37198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mid = (</a:t>
            </a:r>
            <a:r>
              <a:rPr lang="en-US" sz="2600" dirty="0" err="1"/>
              <a:t>left+right</a:t>
            </a:r>
            <a:r>
              <a:rPr lang="en-US" sz="2600" dirty="0"/>
              <a:t>)/2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6FB8F65-4F1C-6ACC-B863-8C0C6F3F6129}"/>
              </a:ext>
            </a:extLst>
          </p:cNvPr>
          <p:cNvSpPr txBox="1"/>
          <p:nvPr/>
        </p:nvSpPr>
        <p:spPr>
          <a:xfrm>
            <a:off x="6823233" y="3079101"/>
            <a:ext cx="37198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=&gt;mid = 3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35B1007-02B8-1FB7-37E1-9CF510200513}"/>
              </a:ext>
            </a:extLst>
          </p:cNvPr>
          <p:cNvSpPr txBox="1"/>
          <p:nvPr/>
        </p:nvSpPr>
        <p:spPr>
          <a:xfrm>
            <a:off x="4012163" y="3661224"/>
            <a:ext cx="52064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=&gt;T[mid] = 21 ==  target = 21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C723177-F029-8836-5A22-6D097BD6AD40}"/>
              </a:ext>
            </a:extLst>
          </p:cNvPr>
          <p:cNvSpPr txBox="1"/>
          <p:nvPr/>
        </p:nvSpPr>
        <p:spPr>
          <a:xfrm>
            <a:off x="3964956" y="4125542"/>
            <a:ext cx="52064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=&gt; return (</a:t>
            </a:r>
            <a:r>
              <a:rPr lang="en-US" sz="2600" dirty="0" err="1"/>
              <a:t>mid,target</a:t>
            </a:r>
            <a:r>
              <a:rPr lang="en-US" sz="26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88648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寬螢幕</PresentationFormat>
  <Paragraphs>57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佈景主題</vt:lpstr>
      <vt:lpstr>Binary search</vt:lpstr>
      <vt:lpstr>FlowChart</vt:lpstr>
      <vt:lpstr>Mark</vt:lpstr>
      <vt:lpstr>Example</vt:lpstr>
      <vt:lpstr>Example 1</vt:lpstr>
      <vt:lpstr>Search 21</vt:lpstr>
      <vt:lpstr>PowerPoint 簡報</vt:lpstr>
      <vt:lpstr>PowerPoint 簡報</vt:lpstr>
      <vt:lpstr>PowerPoint 簡報</vt:lpstr>
      <vt:lpstr>Time complexity</vt:lpstr>
      <vt:lpstr>Reference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</dc:title>
  <dc:creator>黃 奕捷</dc:creator>
  <cp:lastModifiedBy>黃 奕捷</cp:lastModifiedBy>
  <cp:revision>1</cp:revision>
  <dcterms:created xsi:type="dcterms:W3CDTF">2023-07-17T10:43:51Z</dcterms:created>
  <dcterms:modified xsi:type="dcterms:W3CDTF">2023-07-17T10:43:58Z</dcterms:modified>
</cp:coreProperties>
</file>