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257" r:id="rId5"/>
    <p:sldId id="263" r:id="rId6"/>
    <p:sldId id="258" r:id="rId7"/>
    <p:sldId id="259" r:id="rId8"/>
    <p:sldId id="264" r:id="rId9"/>
    <p:sldId id="260" r:id="rId10"/>
    <p:sldId id="261" r:id="rId11"/>
    <p:sldId id="262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1E589-F73A-A9F1-7314-BE27665BF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4A880C-01BB-941A-F36F-413F0253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83982-6A6C-42FB-D464-793EC25E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9EFAEB-56E7-A26B-9F30-2273F21A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D292E-02B5-28A2-1039-70119123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9B27C-42A9-4F83-BC2E-06D35845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188EB6-E994-819C-95C1-68ADCF7B7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F1DDB0-6D87-E67B-3F90-526810D8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12E56-B433-F87F-2FBA-13C301F5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7A89BC-A759-542A-10FB-A45CA65D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653787-8970-82BD-2E76-B7EEFF456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BC2E97-EE54-1D31-3C05-6D760466E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C3032-1736-42D6-3DBB-B069FFB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7FDC3-DD35-C253-330E-2B18C236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8728C6-3230-B705-9459-F5ACB217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01AB9-58A6-BAE1-85AC-81174D90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ADCE1-FC5B-5DD4-94D5-603C3DB9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7BBA91-C2AA-BD59-4C7F-FA48635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E7DAB8-FBA0-B99D-400B-6AFABCE9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69A01-E655-2170-68BD-10E36736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B55A7-3F54-06B6-27EF-C66D6632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917336-AFED-B59E-CCF5-40A9C302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F2FC2-CFD3-9F74-FE99-6C82F939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2FED26-26A0-C7B8-97D2-CCEC37C3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1721CB-737E-385C-1EB7-C1D41886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A0340-D001-48CA-176D-781D21FA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93047-A964-D179-74A9-399B465ED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16E08E-02A8-CCA6-4459-2C7A5A394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662D31-763B-BFAC-5793-EC673096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C6B9AB-CB58-28E9-013F-6B85FE52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4AE4D9-126D-14E3-60C4-A5FA9EA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68CEF-8645-424D-CDEC-B77DFE8B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83A3A-4421-56AB-F5C8-A9E291C3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0EB01-BAB6-8E64-7147-D979263EF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B0271E-9C89-2794-D0F9-5E97B2543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3A6C15-7D15-623B-E2AB-5C162FE6B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60A11A-9254-8D72-5AAC-A119C481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66B2F7-4AAA-D9C6-9C35-27DE81A7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590851-06AA-E74D-0857-041CEAA8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9F674-D6F6-7C16-A7AA-D309DA8E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AE3C2F-A220-4D32-FE76-41A20081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3A65ED-708E-11F2-9394-B911AD7C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4966C8-8138-450B-CEAD-1F5565D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D7B060-A08D-EECB-44AA-8EF9B9BC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4F86D1-D940-78FB-CDCF-F99A0BB6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3A15D5-5597-649B-7437-B08578F4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B79C2-DABE-489B-32B9-32EF6213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ED70FE-029D-C414-C909-E11B6D79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3306A4-C6BE-8432-B5DC-E755F37B8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AA23F-7BCE-80E0-DCF8-C3B9BEEE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BD010A-9C7D-F596-6F53-9B203408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8F1097-18F7-FD72-18A7-9A4C4627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C68BF-EE44-2628-9E0D-AF337B36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4D15D4-B2F3-EEDA-2224-7BF606830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A0EBAA-4962-25ED-5076-EC2F1405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734E53-CF8A-984E-D82D-1C519F2E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0EF48B-5D7F-8477-E56D-3D459523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41DE6F-D520-54A5-CBC6-95930D20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6D64DB-A856-9BFC-F431-EAC3D33D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7B8A92-1A59-D98E-FEFE-E0A78ACD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6508AA-0203-9E1C-D360-4AB2BB1CF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7254-0C14-4993-B2C5-75D3C81E76C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9FB330-C002-A175-2374-F90DE7C90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297DD1-0B28-38E5-5560-9B876DA9E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4F61-5428-4BE3-83B1-C542D9E3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40843245/Kotlin_Code_Practice/blob/main/Code/IDE/IntelliJ/ch17/sect3/ex1/README.md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69B2A-6FB7-90B1-959D-66EFAD0BD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53A9F4-422B-1391-5A5C-B3D6DF2D9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search with method </a:t>
            </a:r>
            <a:r>
              <a:rPr lang="en-US" dirty="0" err="1"/>
              <a:t>binarySearch</a:t>
            </a:r>
            <a:r>
              <a:rPr lang="en-US" dirty="0"/>
              <a:t> in Kotlin </a:t>
            </a:r>
          </a:p>
        </p:txBody>
      </p:sp>
    </p:spTree>
    <p:extLst>
      <p:ext uri="{BB962C8B-B14F-4D97-AF65-F5344CB8AC3E}">
        <p14:creationId xmlns:p14="http://schemas.microsoft.com/office/powerpoint/2010/main" val="10801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18763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20740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21 from index 0 to 2</a:t>
            </a:r>
          </a:p>
        </p:txBody>
      </p:sp>
    </p:spTree>
    <p:extLst>
      <p:ext uri="{BB962C8B-B14F-4D97-AF65-F5344CB8AC3E}">
        <p14:creationId xmlns:p14="http://schemas.microsoft.com/office/powerpoint/2010/main" val="66360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5943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1596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07BD389-97AC-1857-EA98-3462843045DB}"/>
              </a:ext>
            </a:extLst>
          </p:cNvPr>
          <p:cNvSpPr/>
          <p:nvPr/>
        </p:nvSpPr>
        <p:spPr>
          <a:xfrm>
            <a:off x="5887616" y="2127379"/>
            <a:ext cx="634481" cy="5971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2700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25 from index 0 to 2</a:t>
            </a:r>
          </a:p>
        </p:txBody>
      </p:sp>
    </p:spTree>
    <p:extLst>
      <p:ext uri="{BB962C8B-B14F-4D97-AF65-F5344CB8AC3E}">
        <p14:creationId xmlns:p14="http://schemas.microsoft.com/office/powerpoint/2010/main" val="171055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5642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0077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07BD389-97AC-1857-EA98-3462843045DB}"/>
              </a:ext>
            </a:extLst>
          </p:cNvPr>
          <p:cNvSpPr/>
          <p:nvPr/>
        </p:nvSpPr>
        <p:spPr>
          <a:xfrm>
            <a:off x="5887616" y="2127379"/>
            <a:ext cx="634481" cy="5971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37BC4B-EF84-8088-6EB3-47D1573F4EF8}"/>
              </a:ext>
            </a:extLst>
          </p:cNvPr>
          <p:cNvSpPr txBox="1"/>
          <p:nvPr/>
        </p:nvSpPr>
        <p:spPr>
          <a:xfrm>
            <a:off x="3946849" y="4474802"/>
            <a:ext cx="395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25 since 25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214805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5E8FB-447C-DF77-585D-F2B24942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EB986-52C6-E802-5743-BBBD9ABB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94"/>
            <a:ext cx="10515600" cy="4351338"/>
          </a:xfrm>
        </p:spPr>
        <p:txBody>
          <a:bodyPr/>
          <a:lstStyle/>
          <a:p>
            <a:r>
              <a:rPr lang="en-US" dirty="0"/>
              <a:t>Orange Node: Node that are searching in this round.</a:t>
            </a:r>
          </a:p>
          <a:p>
            <a:r>
              <a:rPr lang="en-US" dirty="0"/>
              <a:t>Gray Node: Node that are inserted </a:t>
            </a:r>
          </a:p>
          <a:p>
            <a:pPr marL="0" indent="0">
              <a:buNone/>
            </a:pPr>
            <a:r>
              <a:rPr lang="en-US" dirty="0"/>
              <a:t>(so that the sorted order is NOT changed.)</a:t>
            </a:r>
          </a:p>
          <a:p>
            <a:pPr marL="0" indent="0">
              <a:buNone/>
            </a:pPr>
            <a:r>
              <a:rPr lang="en-US" dirty="0"/>
              <a:t>Blue Node: Other node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ABCEDED-B4CC-5E15-ED50-19EB2F199B39}"/>
              </a:ext>
            </a:extLst>
          </p:cNvPr>
          <p:cNvSpPr/>
          <p:nvPr/>
        </p:nvSpPr>
        <p:spPr>
          <a:xfrm>
            <a:off x="9834464" y="1871307"/>
            <a:ext cx="419878" cy="41987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EC69619-4BD0-7DC4-0E3C-6C996B1C1C73}"/>
              </a:ext>
            </a:extLst>
          </p:cNvPr>
          <p:cNvSpPr/>
          <p:nvPr/>
        </p:nvSpPr>
        <p:spPr>
          <a:xfrm>
            <a:off x="9862455" y="2695511"/>
            <a:ext cx="419878" cy="41987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AE3FF0C-D13D-DDCB-4452-9322CD55583B}"/>
              </a:ext>
            </a:extLst>
          </p:cNvPr>
          <p:cNvSpPr/>
          <p:nvPr/>
        </p:nvSpPr>
        <p:spPr>
          <a:xfrm>
            <a:off x="9881115" y="3240995"/>
            <a:ext cx="419878" cy="4872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2</a:t>
            </a:r>
          </a:p>
        </p:txBody>
      </p:sp>
    </p:spTree>
    <p:extLst>
      <p:ext uri="{BB962C8B-B14F-4D97-AF65-F5344CB8AC3E}">
        <p14:creationId xmlns:p14="http://schemas.microsoft.com/office/powerpoint/2010/main" val="295254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99154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00954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24272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3</a:t>
            </a:r>
          </a:p>
        </p:txBody>
      </p:sp>
    </p:spTree>
    <p:extLst>
      <p:ext uri="{BB962C8B-B14F-4D97-AF65-F5344CB8AC3E}">
        <p14:creationId xmlns:p14="http://schemas.microsoft.com/office/powerpoint/2010/main" val="2390865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627214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998482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60702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F6430659-69BE-8AFD-25FA-AEAF2DA0F803}"/>
              </a:ext>
            </a:extLst>
          </p:cNvPr>
          <p:cNvSpPr/>
          <p:nvPr/>
        </p:nvSpPr>
        <p:spPr>
          <a:xfrm>
            <a:off x="2559697" y="2127379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69D29D-1F72-B047-2E4E-FB2D3C2E1B76}"/>
              </a:ext>
            </a:extLst>
          </p:cNvPr>
          <p:cNvSpPr txBox="1"/>
          <p:nvPr/>
        </p:nvSpPr>
        <p:spPr>
          <a:xfrm>
            <a:off x="2697362" y="4114801"/>
            <a:ext cx="395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3 since 3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2131259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4</a:t>
            </a:r>
          </a:p>
        </p:txBody>
      </p:sp>
    </p:spTree>
    <p:extLst>
      <p:ext uri="{BB962C8B-B14F-4D97-AF65-F5344CB8AC3E}">
        <p14:creationId xmlns:p14="http://schemas.microsoft.com/office/powerpoint/2010/main" val="180189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5E8FB-447C-DF77-585D-F2B24942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273044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879466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73613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992516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F6430659-69BE-8AFD-25FA-AEAF2DA0F803}"/>
              </a:ext>
            </a:extLst>
          </p:cNvPr>
          <p:cNvSpPr/>
          <p:nvPr/>
        </p:nvSpPr>
        <p:spPr>
          <a:xfrm>
            <a:off x="2559697" y="2127379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7F3153C-6BFA-4F94-D1F0-E51BFBEFC8C9}"/>
              </a:ext>
            </a:extLst>
          </p:cNvPr>
          <p:cNvSpPr txBox="1"/>
          <p:nvPr/>
        </p:nvSpPr>
        <p:spPr>
          <a:xfrm>
            <a:off x="3946849" y="4474802"/>
            <a:ext cx="395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4 since 4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516846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29</a:t>
            </a:r>
          </a:p>
        </p:txBody>
      </p:sp>
    </p:spTree>
    <p:extLst>
      <p:ext uri="{BB962C8B-B14F-4D97-AF65-F5344CB8AC3E}">
        <p14:creationId xmlns:p14="http://schemas.microsoft.com/office/powerpoint/2010/main" val="2743717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471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517299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952376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F6430659-69BE-8AFD-25FA-AEAF2DA0F803}"/>
              </a:ext>
            </a:extLst>
          </p:cNvPr>
          <p:cNvSpPr/>
          <p:nvPr/>
        </p:nvSpPr>
        <p:spPr>
          <a:xfrm>
            <a:off x="332169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E310240-8A95-B57D-1065-70CA98F6371A}"/>
              </a:ext>
            </a:extLst>
          </p:cNvPr>
          <p:cNvSpPr/>
          <p:nvPr/>
        </p:nvSpPr>
        <p:spPr>
          <a:xfrm>
            <a:off x="7526695" y="2146041"/>
            <a:ext cx="634481" cy="5971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8B37A7-B57C-8A05-7CD1-C258549F14CF}"/>
              </a:ext>
            </a:extLst>
          </p:cNvPr>
          <p:cNvSpPr txBox="1"/>
          <p:nvPr/>
        </p:nvSpPr>
        <p:spPr>
          <a:xfrm>
            <a:off x="3946849" y="4474802"/>
            <a:ext cx="395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29 since 29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462451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1</a:t>
            </a:r>
          </a:p>
        </p:txBody>
      </p:sp>
    </p:spTree>
    <p:extLst>
      <p:ext uri="{BB962C8B-B14F-4D97-AF65-F5344CB8AC3E}">
        <p14:creationId xmlns:p14="http://schemas.microsoft.com/office/powerpoint/2010/main" val="337057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B6C97C8C-50BC-575A-A9CF-FC62063A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962FC4-E8BD-546B-0120-2C042F89D8D8}"/>
              </a:ext>
            </a:extLst>
          </p:cNvPr>
          <p:cNvSpPr txBox="1"/>
          <p:nvPr/>
        </p:nvSpPr>
        <p:spPr>
          <a:xfrm>
            <a:off x="2099934" y="3353096"/>
            <a:ext cx="689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 code in ch17/sect3/ex1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Kotlin_Code_Practice/Code/IDE/IntelliJ/ch17/sect3/ex1/README.md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47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087094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86238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04065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2492051" y="2146041"/>
            <a:ext cx="634481" cy="5971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F6430659-69BE-8AFD-25FA-AEAF2DA0F803}"/>
              </a:ext>
            </a:extLst>
          </p:cNvPr>
          <p:cNvSpPr/>
          <p:nvPr/>
        </p:nvSpPr>
        <p:spPr>
          <a:xfrm>
            <a:off x="3276600" y="2127379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F5CE9AB-51B1-4EE6-BF11-F3A292181156}"/>
              </a:ext>
            </a:extLst>
          </p:cNvPr>
          <p:cNvSpPr txBox="1"/>
          <p:nvPr/>
        </p:nvSpPr>
        <p:spPr>
          <a:xfrm>
            <a:off x="3946849" y="4474802"/>
            <a:ext cx="395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1 since 1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899619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1 from index 0 to 2</a:t>
            </a:r>
          </a:p>
        </p:txBody>
      </p:sp>
    </p:spTree>
    <p:extLst>
      <p:ext uri="{BB962C8B-B14F-4D97-AF65-F5344CB8AC3E}">
        <p14:creationId xmlns:p14="http://schemas.microsoft.com/office/powerpoint/2010/main" val="1504706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88742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60341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2492051" y="2146041"/>
            <a:ext cx="634481" cy="5971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F6430659-69BE-8AFD-25FA-AEAF2DA0F803}"/>
              </a:ext>
            </a:extLst>
          </p:cNvPr>
          <p:cNvSpPr/>
          <p:nvPr/>
        </p:nvSpPr>
        <p:spPr>
          <a:xfrm>
            <a:off x="3276600" y="2127379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8151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25 from index 0 to 0</a:t>
            </a:r>
          </a:p>
        </p:txBody>
      </p:sp>
    </p:spTree>
    <p:extLst>
      <p:ext uri="{BB962C8B-B14F-4D97-AF65-F5344CB8AC3E}">
        <p14:creationId xmlns:p14="http://schemas.microsoft.com/office/powerpoint/2010/main" val="1153000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401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21</a:t>
            </a:r>
          </a:p>
        </p:txBody>
      </p:sp>
    </p:spTree>
    <p:extLst>
      <p:ext uri="{BB962C8B-B14F-4D97-AF65-F5344CB8AC3E}">
        <p14:creationId xmlns:p14="http://schemas.microsoft.com/office/powerpoint/2010/main" val="323094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27240" y="2127380"/>
            <a:ext cx="634481" cy="5971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1D681CC-9BA7-D829-6CB8-EA57E80411D0}"/>
              </a:ext>
            </a:extLst>
          </p:cNvPr>
          <p:cNvSpPr txBox="1"/>
          <p:nvPr/>
        </p:nvSpPr>
        <p:spPr>
          <a:xfrm>
            <a:off x="3946849" y="4474802"/>
            <a:ext cx="395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25 </a:t>
            </a:r>
            <a:r>
              <a:rPr lang="en-US"/>
              <a:t>since 25 </a:t>
            </a:r>
            <a:r>
              <a:rPr lang="en-US" dirty="0"/>
              <a:t>does NOT exist</a:t>
            </a:r>
          </a:p>
        </p:txBody>
      </p:sp>
    </p:spTree>
    <p:extLst>
      <p:ext uri="{BB962C8B-B14F-4D97-AF65-F5344CB8AC3E}">
        <p14:creationId xmlns:p14="http://schemas.microsoft.com/office/powerpoint/2010/main" val="244133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96798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88648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25</a:t>
            </a:r>
          </a:p>
        </p:txBody>
      </p:sp>
    </p:spTree>
    <p:extLst>
      <p:ext uri="{BB962C8B-B14F-4D97-AF65-F5344CB8AC3E}">
        <p14:creationId xmlns:p14="http://schemas.microsoft.com/office/powerpoint/2010/main" val="178877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332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326</Words>
  <Application>Microsoft Office PowerPoint</Application>
  <PresentationFormat>寬螢幕</PresentationFormat>
  <Paragraphs>190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佈景主題</vt:lpstr>
      <vt:lpstr>Binary search </vt:lpstr>
      <vt:lpstr>Mark</vt:lpstr>
      <vt:lpstr>Examples</vt:lpstr>
      <vt:lpstr>Example 1</vt:lpstr>
      <vt:lpstr>Search 21</vt:lpstr>
      <vt:lpstr>PowerPoint 簡報</vt:lpstr>
      <vt:lpstr>PowerPoint 簡報</vt:lpstr>
      <vt:lpstr>Search 25</vt:lpstr>
      <vt:lpstr>PowerPoint 簡報</vt:lpstr>
      <vt:lpstr>PowerPoint 簡報</vt:lpstr>
      <vt:lpstr>PowerPoint 簡報</vt:lpstr>
      <vt:lpstr>Search 21 from index 0 to 2</vt:lpstr>
      <vt:lpstr>PowerPoint 簡報</vt:lpstr>
      <vt:lpstr>PowerPoint 簡報</vt:lpstr>
      <vt:lpstr>PowerPoint 簡報</vt:lpstr>
      <vt:lpstr>Search 25 from index 0 to 2</vt:lpstr>
      <vt:lpstr>PowerPoint 簡報</vt:lpstr>
      <vt:lpstr>PowerPoint 簡報</vt:lpstr>
      <vt:lpstr>PowerPoint 簡報</vt:lpstr>
      <vt:lpstr>Search 2</vt:lpstr>
      <vt:lpstr>PowerPoint 簡報</vt:lpstr>
      <vt:lpstr>PowerPoint 簡報</vt:lpstr>
      <vt:lpstr>PowerPoint 簡報</vt:lpstr>
      <vt:lpstr>Search 3</vt:lpstr>
      <vt:lpstr>PowerPoint 簡報</vt:lpstr>
      <vt:lpstr>PowerPoint 簡報</vt:lpstr>
      <vt:lpstr>PowerPoint 簡報</vt:lpstr>
      <vt:lpstr>PowerPoint 簡報</vt:lpstr>
      <vt:lpstr>Search 4</vt:lpstr>
      <vt:lpstr>PowerPoint 簡報</vt:lpstr>
      <vt:lpstr>PowerPoint 簡報</vt:lpstr>
      <vt:lpstr>PowerPoint 簡報</vt:lpstr>
      <vt:lpstr>PowerPoint 簡報</vt:lpstr>
      <vt:lpstr>Search 29</vt:lpstr>
      <vt:lpstr>PowerPoint 簡報</vt:lpstr>
      <vt:lpstr>PowerPoint 簡報</vt:lpstr>
      <vt:lpstr>PowerPoint 簡報</vt:lpstr>
      <vt:lpstr>PowerPoint 簡報</vt:lpstr>
      <vt:lpstr>Search 1</vt:lpstr>
      <vt:lpstr>PowerPoint 簡報</vt:lpstr>
      <vt:lpstr>PowerPoint 簡報</vt:lpstr>
      <vt:lpstr>PowerPoint 簡報</vt:lpstr>
      <vt:lpstr>PowerPoint 簡報</vt:lpstr>
      <vt:lpstr>Search 1 from index 0 to 2</vt:lpstr>
      <vt:lpstr>PowerPoint 簡報</vt:lpstr>
      <vt:lpstr>PowerPoint 簡報</vt:lpstr>
      <vt:lpstr>PowerPoint 簡報</vt:lpstr>
      <vt:lpstr>Search 25 from index 0 to 0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</dc:title>
  <dc:creator>黃 奕捷</dc:creator>
  <cp:lastModifiedBy>黃 奕捷</cp:lastModifiedBy>
  <cp:revision>7</cp:revision>
  <dcterms:created xsi:type="dcterms:W3CDTF">2023-07-17T08:48:20Z</dcterms:created>
  <dcterms:modified xsi:type="dcterms:W3CDTF">2023-07-17T09:02:40Z</dcterms:modified>
</cp:coreProperties>
</file>