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B218CCA9-D1CB-43F9-A679-5A27F75BDCA8}">
      <dgm:prSet phldrT="[Text]"/>
      <dgm:spPr/>
      <dgm:t>
        <a:bodyPr/>
        <a:lstStyle/>
        <a:p>
          <a:r>
            <a:rPr lang="en-US" dirty="0"/>
            <a:t>MySQL (course)</a:t>
          </a:r>
        </a:p>
      </dgm:t>
    </dgm:pt>
    <dgm:pt modelId="{188EDCB9-7F35-4906-A8EB-BD6A9B8C1D4F}" type="parTrans" cxnId="{9A867EAB-118F-40A1-9D87-FE72D292EAB7}">
      <dgm:prSet/>
      <dgm:spPr/>
      <dgm:t>
        <a:bodyPr/>
        <a:lstStyle/>
        <a:p>
          <a:endParaRPr lang="en-US"/>
        </a:p>
      </dgm:t>
    </dgm:pt>
    <dgm:pt modelId="{002D7CC1-3787-4F4C-8042-2D0E791ABF15}" type="sibTrans" cxnId="{9A867EAB-118F-40A1-9D87-FE72D292EAB7}">
      <dgm:prSet/>
      <dgm:spPr/>
      <dgm:t>
        <a:bodyPr/>
        <a:lstStyle/>
        <a:p>
          <a:endParaRPr lang="en-US"/>
        </a:p>
      </dgm:t>
    </dgm:pt>
    <dgm:pt modelId="{DA1833A2-7DD8-4E6A-94BB-0E00D9AB9112}">
      <dgm:prSet phldrT="[Text]"/>
      <dgm:spPr/>
      <dgm:t>
        <a:bodyPr/>
        <a:lstStyle/>
        <a:p>
          <a:r>
            <a:rPr lang="en-US" dirty="0"/>
            <a:t>Uses Microsoft</a:t>
          </a:r>
        </a:p>
        <a:p>
          <a:r>
            <a:rPr lang="en-US" dirty="0"/>
            <a:t>Access</a:t>
          </a:r>
        </a:p>
      </dgm:t>
    </dgm:pt>
    <dgm:pt modelId="{04949278-5046-49FA-B72F-D6AB305B4A9D}" type="parTrans" cxnId="{D55046FE-1B1D-4B89-8E7F-2BE9304BF93F}">
      <dgm:prSet/>
      <dgm:spPr/>
      <dgm:t>
        <a:bodyPr/>
        <a:lstStyle/>
        <a:p>
          <a:endParaRPr lang="en-US"/>
        </a:p>
      </dgm:t>
    </dgm:pt>
    <dgm:pt modelId="{CBCFEAAC-BD67-40AF-B693-17EFC4A369AE}" type="sibTrans" cxnId="{D55046FE-1B1D-4B89-8E7F-2BE9304BF93F}">
      <dgm:prSet/>
      <dgm:spPr/>
      <dgm:t>
        <a:bodyPr/>
        <a:lstStyle/>
        <a:p>
          <a:endParaRPr lang="en-US"/>
        </a:p>
      </dgm:t>
    </dgm:pt>
    <dgm:pt modelId="{726B7A03-6054-4753-A306-44541F95F2E8}">
      <dgm:prSet phldrT="[Text]"/>
      <dgm:spPr/>
      <dgm:t>
        <a:bodyPr/>
        <a:lstStyle/>
        <a:p>
          <a:r>
            <a:rPr lang="en-US" dirty="0"/>
            <a:t>PHP</a:t>
          </a:r>
        </a:p>
        <a:p>
          <a:r>
            <a:rPr lang="en-US" dirty="0"/>
            <a:t>(for course project)</a:t>
          </a:r>
        </a:p>
      </dgm:t>
    </dgm:pt>
    <dgm:pt modelId="{7CBE62EE-2AF0-42BA-A46D-84AB6369160B}" type="parTrans" cxnId="{AC63CD94-AB34-450B-8DEE-2D488AA4BC72}">
      <dgm:prSet/>
      <dgm:spPr/>
      <dgm:t>
        <a:bodyPr/>
        <a:lstStyle/>
        <a:p>
          <a:endParaRPr lang="en-US"/>
        </a:p>
      </dgm:t>
    </dgm:pt>
    <dgm:pt modelId="{0376BDC4-EBE7-439E-A7F6-D89EE7136D11}" type="sibTrans" cxnId="{AC63CD94-AB34-450B-8DEE-2D488AA4BC72}">
      <dgm:prSet/>
      <dgm:spPr/>
      <dgm:t>
        <a:bodyPr/>
        <a:lstStyle/>
        <a:p>
          <a:endParaRPr lang="en-US"/>
        </a:p>
      </dgm:t>
    </dgm:pt>
    <dgm:pt modelId="{8010EE32-0E85-4F16-8F12-65D0D1D68AA6}">
      <dgm:prSet phldrT="[Text]"/>
      <dgm:spPr/>
      <dgm:t>
        <a:bodyPr/>
        <a:lstStyle/>
        <a:p>
          <a:r>
            <a:rPr lang="en-US" dirty="0"/>
            <a:t>Docker</a:t>
          </a:r>
        </a:p>
        <a:p>
          <a:r>
            <a:rPr lang="en-US" dirty="0"/>
            <a:t>(for course project)</a:t>
          </a:r>
        </a:p>
      </dgm:t>
    </dgm:pt>
    <dgm:pt modelId="{1B95E5B3-FD7D-4406-8C92-5CCBEB8BE79D}" type="parTrans" cxnId="{3CBDAFC2-18FE-4649-B90A-F6D6313F92DF}">
      <dgm:prSet/>
      <dgm:spPr/>
      <dgm:t>
        <a:bodyPr/>
        <a:lstStyle/>
        <a:p>
          <a:endParaRPr lang="en-US"/>
        </a:p>
      </dgm:t>
    </dgm:pt>
    <dgm:pt modelId="{4642C24A-A164-472B-9B9D-8F6D53B68AE4}" type="sibTrans" cxnId="{3CBDAFC2-18FE-4649-B90A-F6D6313F92DF}">
      <dgm:prSet/>
      <dgm:spPr/>
      <dgm:t>
        <a:bodyPr/>
        <a:lstStyle/>
        <a:p>
          <a:endParaRPr lang="en-US"/>
        </a:p>
      </dgm:t>
    </dgm:pt>
    <dgm:pt modelId="{DB54C000-BAF8-4C6F-9667-52B8BCA57394}">
      <dgm:prSet phldrT="[Text]"/>
      <dgm:spPr/>
      <dgm:t>
        <a:bodyPr/>
        <a:lstStyle/>
        <a:p>
          <a:r>
            <a:rPr lang="en-US" dirty="0" err="1"/>
            <a:t>MyPhpAdmin</a:t>
          </a:r>
          <a:endParaRPr lang="en-US" dirty="0"/>
        </a:p>
        <a:p>
          <a:r>
            <a:rPr lang="en-US" dirty="0"/>
            <a:t>(for course project)</a:t>
          </a:r>
        </a:p>
      </dgm:t>
    </dgm:pt>
    <dgm:pt modelId="{9721A4AF-57BB-489A-9BDE-FCD837DD7E86}" type="parTrans" cxnId="{FD90A079-71F5-45A7-A92F-F6EA90A79158}">
      <dgm:prSet/>
      <dgm:spPr/>
      <dgm:t>
        <a:bodyPr/>
        <a:lstStyle/>
        <a:p>
          <a:endParaRPr lang="en-US"/>
        </a:p>
      </dgm:t>
    </dgm:pt>
    <dgm:pt modelId="{EC404CDD-BD7B-485A-9B72-CD3AECF8F742}" type="sibTrans" cxnId="{FD90A079-71F5-45A7-A92F-F6EA90A79158}">
      <dgm:prSet/>
      <dgm:spPr/>
      <dgm:t>
        <a:bodyPr/>
        <a:lstStyle/>
        <a:p>
          <a:endParaRPr lang="en-US"/>
        </a:p>
      </dgm:t>
    </dgm:pt>
    <dgm:pt modelId="{26056C52-446E-435F-AC55-6BF92FCEC2A5}">
      <dgm:prSet phldrT="[Text]"/>
      <dgm:spPr/>
      <dgm:t>
        <a:bodyPr/>
        <a:lstStyle/>
        <a:p>
          <a:r>
            <a:rPr lang="en-US" dirty="0"/>
            <a:t>Basic Operation about</a:t>
          </a:r>
        </a:p>
        <a:p>
          <a:r>
            <a:rPr lang="en-US" dirty="0"/>
            <a:t>Database (course)</a:t>
          </a:r>
        </a:p>
      </dgm:t>
    </dgm:pt>
    <dgm:pt modelId="{12C79FCA-2E00-4A52-9D04-8EBDB3347176}" type="parTrans" cxnId="{D3FB9E7D-7A34-4262-8094-DE3E681CDE32}">
      <dgm:prSet/>
      <dgm:spPr/>
      <dgm:t>
        <a:bodyPr/>
        <a:lstStyle/>
        <a:p>
          <a:endParaRPr lang="en-US"/>
        </a:p>
      </dgm:t>
    </dgm:pt>
    <dgm:pt modelId="{D1DE3757-F672-4C50-8DE5-E9EB7E6CD962}" type="sibTrans" cxnId="{D3FB9E7D-7A34-4262-8094-DE3E681CDE32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0" presStyleCnt="1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D8CC527F-5F25-4363-BF6F-4183D4E82F63}" type="pres">
      <dgm:prSet presAssocID="{188EDCB9-7F35-4906-A8EB-BD6A9B8C1D4F}" presName="conn2-1" presStyleLbl="parChTrans1D2" presStyleIdx="0" presStyleCnt="5"/>
      <dgm:spPr/>
    </dgm:pt>
    <dgm:pt modelId="{9DCE4D78-1828-4614-9DA5-2BCBBAF63FEC}" type="pres">
      <dgm:prSet presAssocID="{188EDCB9-7F35-4906-A8EB-BD6A9B8C1D4F}" presName="connTx" presStyleLbl="parChTrans1D2" presStyleIdx="0" presStyleCnt="5"/>
      <dgm:spPr/>
    </dgm:pt>
    <dgm:pt modelId="{6900661F-A07C-40D8-9218-6D03C74B1D50}" type="pres">
      <dgm:prSet presAssocID="{B218CCA9-D1CB-43F9-A679-5A27F75BDCA8}" presName="root2" presStyleCnt="0"/>
      <dgm:spPr/>
    </dgm:pt>
    <dgm:pt modelId="{B777633A-E564-46BA-B0FE-610B408BFD26}" type="pres">
      <dgm:prSet presAssocID="{B218CCA9-D1CB-43F9-A679-5A27F75BDCA8}" presName="LevelTwoTextNode" presStyleLbl="node2" presStyleIdx="0" presStyleCnt="5">
        <dgm:presLayoutVars>
          <dgm:chPref val="3"/>
        </dgm:presLayoutVars>
      </dgm:prSet>
      <dgm:spPr/>
    </dgm:pt>
    <dgm:pt modelId="{1652150A-192A-487C-AAD8-91387F55032E}" type="pres">
      <dgm:prSet presAssocID="{B218CCA9-D1CB-43F9-A679-5A27F75BDCA8}" presName="level3hierChild" presStyleCnt="0"/>
      <dgm:spPr/>
    </dgm:pt>
    <dgm:pt modelId="{4CB80BFE-1DB1-4BA2-B042-FB2D7B2963C5}" type="pres">
      <dgm:prSet presAssocID="{04949278-5046-49FA-B72F-D6AB305B4A9D}" presName="conn2-1" presStyleLbl="parChTrans1D3" presStyleIdx="0" presStyleCnt="1"/>
      <dgm:spPr/>
    </dgm:pt>
    <dgm:pt modelId="{C87C53EC-DAEE-43D5-9C9C-59CE9965D338}" type="pres">
      <dgm:prSet presAssocID="{04949278-5046-49FA-B72F-D6AB305B4A9D}" presName="connTx" presStyleLbl="parChTrans1D3" presStyleIdx="0" presStyleCnt="1"/>
      <dgm:spPr/>
    </dgm:pt>
    <dgm:pt modelId="{F7E6CA99-4D6C-405A-9E2F-2BE185FD07AE}" type="pres">
      <dgm:prSet presAssocID="{DA1833A2-7DD8-4E6A-94BB-0E00D9AB9112}" presName="root2" presStyleCnt="0"/>
      <dgm:spPr/>
    </dgm:pt>
    <dgm:pt modelId="{52356895-568C-428C-9B13-F0E3E0C5C085}" type="pres">
      <dgm:prSet presAssocID="{DA1833A2-7DD8-4E6A-94BB-0E00D9AB9112}" presName="LevelTwoTextNode" presStyleLbl="node3" presStyleIdx="0" presStyleCnt="1">
        <dgm:presLayoutVars>
          <dgm:chPref val="3"/>
        </dgm:presLayoutVars>
      </dgm:prSet>
      <dgm:spPr/>
    </dgm:pt>
    <dgm:pt modelId="{12535C5D-DC51-42EC-8DE7-8ECE5CDC55DE}" type="pres">
      <dgm:prSet presAssocID="{DA1833A2-7DD8-4E6A-94BB-0E00D9AB9112}" presName="level3hierChild" presStyleCnt="0"/>
      <dgm:spPr/>
    </dgm:pt>
    <dgm:pt modelId="{B27DD90F-DAFD-4544-BBAD-71513D854F6C}" type="pres">
      <dgm:prSet presAssocID="{12C79FCA-2E00-4A52-9D04-8EBDB3347176}" presName="conn2-1" presStyleLbl="parChTrans1D2" presStyleIdx="1" presStyleCnt="5"/>
      <dgm:spPr/>
    </dgm:pt>
    <dgm:pt modelId="{B3ED5041-E000-41FF-89E4-51E3E749EBB9}" type="pres">
      <dgm:prSet presAssocID="{12C79FCA-2E00-4A52-9D04-8EBDB3347176}" presName="connTx" presStyleLbl="parChTrans1D2" presStyleIdx="1" presStyleCnt="5"/>
      <dgm:spPr/>
    </dgm:pt>
    <dgm:pt modelId="{9622857E-446F-4F15-8867-A1B226E79E7D}" type="pres">
      <dgm:prSet presAssocID="{26056C52-446E-435F-AC55-6BF92FCEC2A5}" presName="root2" presStyleCnt="0"/>
      <dgm:spPr/>
    </dgm:pt>
    <dgm:pt modelId="{6FE12BC7-3175-45B2-B637-94B385010362}" type="pres">
      <dgm:prSet presAssocID="{26056C52-446E-435F-AC55-6BF92FCEC2A5}" presName="LevelTwoTextNode" presStyleLbl="node2" presStyleIdx="1" presStyleCnt="5" custScaleX="254321">
        <dgm:presLayoutVars>
          <dgm:chPref val="3"/>
        </dgm:presLayoutVars>
      </dgm:prSet>
      <dgm:spPr/>
    </dgm:pt>
    <dgm:pt modelId="{0DEEF57A-F0E3-4FB1-A32D-71DF5CD41D90}" type="pres">
      <dgm:prSet presAssocID="{26056C52-446E-435F-AC55-6BF92FCEC2A5}" presName="level3hierChild" presStyleCnt="0"/>
      <dgm:spPr/>
    </dgm:pt>
    <dgm:pt modelId="{196466EC-9918-4C28-BBD7-832196A252C2}" type="pres">
      <dgm:prSet presAssocID="{7CBE62EE-2AF0-42BA-A46D-84AB6369160B}" presName="conn2-1" presStyleLbl="parChTrans1D2" presStyleIdx="2" presStyleCnt="5"/>
      <dgm:spPr/>
    </dgm:pt>
    <dgm:pt modelId="{425E3C93-D20B-4A3A-8B3F-3B71F92C6830}" type="pres">
      <dgm:prSet presAssocID="{7CBE62EE-2AF0-42BA-A46D-84AB6369160B}" presName="connTx" presStyleLbl="parChTrans1D2" presStyleIdx="2" presStyleCnt="5"/>
      <dgm:spPr/>
    </dgm:pt>
    <dgm:pt modelId="{B366D3B4-C636-4139-8E23-C1048CBD807C}" type="pres">
      <dgm:prSet presAssocID="{726B7A03-6054-4753-A306-44541F95F2E8}" presName="root2" presStyleCnt="0"/>
      <dgm:spPr/>
    </dgm:pt>
    <dgm:pt modelId="{F6E46ECB-07A0-4C7E-B355-97B65DF07DCE}" type="pres">
      <dgm:prSet presAssocID="{726B7A03-6054-4753-A306-44541F95F2E8}" presName="LevelTwoTextNode" presStyleLbl="node2" presStyleIdx="2" presStyleCnt="5">
        <dgm:presLayoutVars>
          <dgm:chPref val="3"/>
        </dgm:presLayoutVars>
      </dgm:prSet>
      <dgm:spPr/>
    </dgm:pt>
    <dgm:pt modelId="{12CF672E-EA38-4971-9A9F-1F07A76ABAC0}" type="pres">
      <dgm:prSet presAssocID="{726B7A03-6054-4753-A306-44541F95F2E8}" presName="level3hierChild" presStyleCnt="0"/>
      <dgm:spPr/>
    </dgm:pt>
    <dgm:pt modelId="{1CC946FE-D937-4544-B326-34AA10E07E6F}" type="pres">
      <dgm:prSet presAssocID="{1B95E5B3-FD7D-4406-8C92-5CCBEB8BE79D}" presName="conn2-1" presStyleLbl="parChTrans1D2" presStyleIdx="3" presStyleCnt="5"/>
      <dgm:spPr/>
    </dgm:pt>
    <dgm:pt modelId="{98B741C9-3B30-4631-A269-50EA14D1E6C0}" type="pres">
      <dgm:prSet presAssocID="{1B95E5B3-FD7D-4406-8C92-5CCBEB8BE79D}" presName="connTx" presStyleLbl="parChTrans1D2" presStyleIdx="3" presStyleCnt="5"/>
      <dgm:spPr/>
    </dgm:pt>
    <dgm:pt modelId="{FF9D0182-B433-4B3B-B978-15F2DAF01DA6}" type="pres">
      <dgm:prSet presAssocID="{8010EE32-0E85-4F16-8F12-65D0D1D68AA6}" presName="root2" presStyleCnt="0"/>
      <dgm:spPr/>
    </dgm:pt>
    <dgm:pt modelId="{EADB64D0-DCEB-4545-91BF-71A2CF025F7E}" type="pres">
      <dgm:prSet presAssocID="{8010EE32-0E85-4F16-8F12-65D0D1D68AA6}" presName="LevelTwoTextNode" presStyleLbl="node2" presStyleIdx="3" presStyleCnt="5">
        <dgm:presLayoutVars>
          <dgm:chPref val="3"/>
        </dgm:presLayoutVars>
      </dgm:prSet>
      <dgm:spPr/>
    </dgm:pt>
    <dgm:pt modelId="{D3768900-2C45-415F-A39F-AAC4666BE94F}" type="pres">
      <dgm:prSet presAssocID="{8010EE32-0E85-4F16-8F12-65D0D1D68AA6}" presName="level3hierChild" presStyleCnt="0"/>
      <dgm:spPr/>
    </dgm:pt>
    <dgm:pt modelId="{C5A1A3DB-F0CB-4529-B7F9-278B892E0890}" type="pres">
      <dgm:prSet presAssocID="{9721A4AF-57BB-489A-9BDE-FCD837DD7E86}" presName="conn2-1" presStyleLbl="parChTrans1D2" presStyleIdx="4" presStyleCnt="5"/>
      <dgm:spPr/>
    </dgm:pt>
    <dgm:pt modelId="{69DE5197-25BF-49D7-9F20-0F514D13C0DF}" type="pres">
      <dgm:prSet presAssocID="{9721A4AF-57BB-489A-9BDE-FCD837DD7E86}" presName="connTx" presStyleLbl="parChTrans1D2" presStyleIdx="4" presStyleCnt="5"/>
      <dgm:spPr/>
    </dgm:pt>
    <dgm:pt modelId="{02B8DAF5-9967-4B40-9DDC-4867EB8069BB}" type="pres">
      <dgm:prSet presAssocID="{DB54C000-BAF8-4C6F-9667-52B8BCA57394}" presName="root2" presStyleCnt="0"/>
      <dgm:spPr/>
    </dgm:pt>
    <dgm:pt modelId="{6EB20359-17DC-4616-A52D-B50D6DC3C92F}" type="pres">
      <dgm:prSet presAssocID="{DB54C000-BAF8-4C6F-9667-52B8BCA57394}" presName="LevelTwoTextNode" presStyleLbl="node2" presStyleIdx="4" presStyleCnt="5">
        <dgm:presLayoutVars>
          <dgm:chPref val="3"/>
        </dgm:presLayoutVars>
      </dgm:prSet>
      <dgm:spPr/>
    </dgm:pt>
    <dgm:pt modelId="{6367772E-B3BE-410E-8BEB-FB13F0A97BF9}" type="pres">
      <dgm:prSet presAssocID="{DB54C000-BAF8-4C6F-9667-52B8BCA57394}" presName="level3hierChild" presStyleCnt="0"/>
      <dgm:spPr/>
    </dgm:pt>
  </dgm:ptLst>
  <dgm:cxnLst>
    <dgm:cxn modelId="{ABB3D90B-A065-45E4-B40B-0CF673366196}" srcId="{AFF1D11D-261E-4955-83FC-416D54021B8F}" destId="{28295328-6B68-41BE-BD33-78803E96132B}" srcOrd="0" destOrd="0" parTransId="{0ACF2B24-4E20-490F-B00C-C92E11ECB32B}" sibTransId="{6BC6CCBF-6220-41DF-B96B-BABDE795743B}"/>
    <dgm:cxn modelId="{DB7E7D19-F233-47C7-8081-0E76FAEEA9DA}" type="presOf" srcId="{B218CCA9-D1CB-43F9-A679-5A27F75BDCA8}" destId="{B777633A-E564-46BA-B0FE-610B408BFD26}" srcOrd="0" destOrd="0" presId="urn:microsoft.com/office/officeart/2005/8/layout/hierarchy2"/>
    <dgm:cxn modelId="{B8DE351C-2DD4-4A9F-A085-6FFF27406546}" type="presOf" srcId="{DB54C000-BAF8-4C6F-9667-52B8BCA57394}" destId="{6EB20359-17DC-4616-A52D-B50D6DC3C92F}" srcOrd="0" destOrd="0" presId="urn:microsoft.com/office/officeart/2005/8/layout/hierarchy2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D070901F-5963-438B-AA90-2956CF65B818}" type="presOf" srcId="{8010EE32-0E85-4F16-8F12-65D0D1D68AA6}" destId="{EADB64D0-DCEB-4545-91BF-71A2CF025F7E}" srcOrd="0" destOrd="0" presId="urn:microsoft.com/office/officeart/2005/8/layout/hierarchy2"/>
    <dgm:cxn modelId="{01A12D21-A211-417D-B060-753D5F829F93}" type="presOf" srcId="{12C79FCA-2E00-4A52-9D04-8EBDB3347176}" destId="{B27DD90F-DAFD-4544-BBAD-71513D854F6C}" srcOrd="0" destOrd="0" presId="urn:microsoft.com/office/officeart/2005/8/layout/hierarchy2"/>
    <dgm:cxn modelId="{AD5F272A-C469-4A3D-98E8-64901725F12C}" type="presOf" srcId="{7CBE62EE-2AF0-42BA-A46D-84AB6369160B}" destId="{196466EC-9918-4C28-BBD7-832196A252C2}" srcOrd="0" destOrd="0" presId="urn:microsoft.com/office/officeart/2005/8/layout/hierarchy2"/>
    <dgm:cxn modelId="{502D0930-90DB-4124-80D9-074D6154F778}" type="presOf" srcId="{12C79FCA-2E00-4A52-9D04-8EBDB3347176}" destId="{B3ED5041-E000-41FF-89E4-51E3E749EBB9}" srcOrd="1" destOrd="0" presId="urn:microsoft.com/office/officeart/2005/8/layout/hierarchy2"/>
    <dgm:cxn modelId="{3E650260-C35E-428D-9241-C67574C18D8E}" type="presOf" srcId="{188EDCB9-7F35-4906-A8EB-BD6A9B8C1D4F}" destId="{D8CC527F-5F25-4363-BF6F-4183D4E82F63}" srcOrd="0" destOrd="0" presId="urn:microsoft.com/office/officeart/2005/8/layout/hierarchy2"/>
    <dgm:cxn modelId="{F6D1C242-72B6-4E18-B5B8-058F9375F8F4}" type="presOf" srcId="{04949278-5046-49FA-B72F-D6AB305B4A9D}" destId="{4CB80BFE-1DB1-4BA2-B042-FB2D7B2963C5}" srcOrd="0" destOrd="0" presId="urn:microsoft.com/office/officeart/2005/8/layout/hierarchy2"/>
    <dgm:cxn modelId="{F5E6EE62-AD51-4627-89A8-5418C80467F6}" type="presOf" srcId="{26056C52-446E-435F-AC55-6BF92FCEC2A5}" destId="{6FE12BC7-3175-45B2-B637-94B385010362}" srcOrd="0" destOrd="0" presId="urn:microsoft.com/office/officeart/2005/8/layout/hierarchy2"/>
    <dgm:cxn modelId="{5CEC9064-62B9-45BB-954B-2B1738CA01A2}" type="presOf" srcId="{DA1833A2-7DD8-4E6A-94BB-0E00D9AB9112}" destId="{52356895-568C-428C-9B13-F0E3E0C5C085}" srcOrd="0" destOrd="0" presId="urn:microsoft.com/office/officeart/2005/8/layout/hierarchy2"/>
    <dgm:cxn modelId="{B89C094D-B38B-488F-A58A-623B32FAD183}" type="presOf" srcId="{9721A4AF-57BB-489A-9BDE-FCD837DD7E86}" destId="{69DE5197-25BF-49D7-9F20-0F514D13C0DF}" srcOrd="1" destOrd="0" presId="urn:microsoft.com/office/officeart/2005/8/layout/hierarchy2"/>
    <dgm:cxn modelId="{FD90A079-71F5-45A7-A92F-F6EA90A79158}" srcId="{28295328-6B68-41BE-BD33-78803E96132B}" destId="{DB54C000-BAF8-4C6F-9667-52B8BCA57394}" srcOrd="4" destOrd="0" parTransId="{9721A4AF-57BB-489A-9BDE-FCD837DD7E86}" sibTransId="{EC404CDD-BD7B-485A-9B72-CD3AECF8F742}"/>
    <dgm:cxn modelId="{22253D7B-4C52-44FD-9271-373420ABB388}" type="presOf" srcId="{7CBE62EE-2AF0-42BA-A46D-84AB6369160B}" destId="{425E3C93-D20B-4A3A-8B3F-3B71F92C6830}" srcOrd="1" destOrd="0" presId="urn:microsoft.com/office/officeart/2005/8/layout/hierarchy2"/>
    <dgm:cxn modelId="{D3FB9E7D-7A34-4262-8094-DE3E681CDE32}" srcId="{28295328-6B68-41BE-BD33-78803E96132B}" destId="{26056C52-446E-435F-AC55-6BF92FCEC2A5}" srcOrd="1" destOrd="0" parTransId="{12C79FCA-2E00-4A52-9D04-8EBDB3347176}" sibTransId="{D1DE3757-F672-4C50-8DE5-E9EB7E6CD962}"/>
    <dgm:cxn modelId="{4044E186-A9FE-4A37-86B4-586667689F52}" type="presOf" srcId="{188EDCB9-7F35-4906-A8EB-BD6A9B8C1D4F}" destId="{9DCE4D78-1828-4614-9DA5-2BCBBAF63FEC}" srcOrd="1" destOrd="0" presId="urn:microsoft.com/office/officeart/2005/8/layout/hierarchy2"/>
    <dgm:cxn modelId="{AC63CD94-AB34-450B-8DEE-2D488AA4BC72}" srcId="{28295328-6B68-41BE-BD33-78803E96132B}" destId="{726B7A03-6054-4753-A306-44541F95F2E8}" srcOrd="2" destOrd="0" parTransId="{7CBE62EE-2AF0-42BA-A46D-84AB6369160B}" sibTransId="{0376BDC4-EBE7-439E-A7F6-D89EE7136D11}"/>
    <dgm:cxn modelId="{14380F9A-8BE8-4945-96ED-A0D8C8BA5B52}" type="presOf" srcId="{726B7A03-6054-4753-A306-44541F95F2E8}" destId="{F6E46ECB-07A0-4C7E-B355-97B65DF07DCE}" srcOrd="0" destOrd="0" presId="urn:microsoft.com/office/officeart/2005/8/layout/hierarchy2"/>
    <dgm:cxn modelId="{9A867EAB-118F-40A1-9D87-FE72D292EAB7}" srcId="{28295328-6B68-41BE-BD33-78803E96132B}" destId="{B218CCA9-D1CB-43F9-A679-5A27F75BDCA8}" srcOrd="0" destOrd="0" parTransId="{188EDCB9-7F35-4906-A8EB-BD6A9B8C1D4F}" sibTransId="{002D7CC1-3787-4F4C-8042-2D0E791ABF15}"/>
    <dgm:cxn modelId="{3CBDAFC2-18FE-4649-B90A-F6D6313F92DF}" srcId="{28295328-6B68-41BE-BD33-78803E96132B}" destId="{8010EE32-0E85-4F16-8F12-65D0D1D68AA6}" srcOrd="3" destOrd="0" parTransId="{1B95E5B3-FD7D-4406-8C92-5CCBEB8BE79D}" sibTransId="{4642C24A-A164-472B-9B9D-8F6D53B68AE4}"/>
    <dgm:cxn modelId="{0C66F8CA-0EED-4AB9-B3E1-81A418AD3345}" type="presOf" srcId="{1B95E5B3-FD7D-4406-8C92-5CCBEB8BE79D}" destId="{1CC946FE-D937-4544-B326-34AA10E07E6F}" srcOrd="0" destOrd="0" presId="urn:microsoft.com/office/officeart/2005/8/layout/hierarchy2"/>
    <dgm:cxn modelId="{8D7B39CB-45FF-4C4D-BED9-7A1FE2CD3803}" type="presOf" srcId="{9721A4AF-57BB-489A-9BDE-FCD837DD7E86}" destId="{C5A1A3DB-F0CB-4529-B7F9-278B892E0890}" srcOrd="0" destOrd="0" presId="urn:microsoft.com/office/officeart/2005/8/layout/hierarchy2"/>
    <dgm:cxn modelId="{03374BD3-D983-406E-ACB8-0FAC822476D7}" type="presOf" srcId="{04949278-5046-49FA-B72F-D6AB305B4A9D}" destId="{C87C53EC-DAEE-43D5-9C9C-59CE9965D338}" srcOrd="1" destOrd="0" presId="urn:microsoft.com/office/officeart/2005/8/layout/hierarchy2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C438CCE1-2F30-4D84-BDB5-24391BEC97B7}" type="presOf" srcId="{1B95E5B3-FD7D-4406-8C92-5CCBEB8BE79D}" destId="{98B741C9-3B30-4631-A269-50EA14D1E6C0}" srcOrd="1" destOrd="0" presId="urn:microsoft.com/office/officeart/2005/8/layout/hierarchy2"/>
    <dgm:cxn modelId="{D55046FE-1B1D-4B89-8E7F-2BE9304BF93F}" srcId="{B218CCA9-D1CB-43F9-A679-5A27F75BDCA8}" destId="{DA1833A2-7DD8-4E6A-94BB-0E00D9AB9112}" srcOrd="0" destOrd="0" parTransId="{04949278-5046-49FA-B72F-D6AB305B4A9D}" sibTransId="{CBCFEAAC-BD67-40AF-B693-17EFC4A369AE}"/>
    <dgm:cxn modelId="{8048D346-7425-4A3B-A888-A0D224081050}" type="presParOf" srcId="{38F5FB1D-F946-4541-BD24-C3BD82BFB050}" destId="{CB21FA97-5614-4E34-B103-67C0D247BE6E}" srcOrd="0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E0CEAD61-F0F1-4A34-8E56-D30334E97376}" type="presParOf" srcId="{8CBE5666-C97D-43B0-9E58-EFE7AF05864B}" destId="{D8CC527F-5F25-4363-BF6F-4183D4E82F63}" srcOrd="0" destOrd="0" presId="urn:microsoft.com/office/officeart/2005/8/layout/hierarchy2"/>
    <dgm:cxn modelId="{CE4AA157-A139-40A7-8452-5E369464EE37}" type="presParOf" srcId="{D8CC527F-5F25-4363-BF6F-4183D4E82F63}" destId="{9DCE4D78-1828-4614-9DA5-2BCBBAF63FEC}" srcOrd="0" destOrd="0" presId="urn:microsoft.com/office/officeart/2005/8/layout/hierarchy2"/>
    <dgm:cxn modelId="{D4C4B775-F64C-4D79-B6DC-BCF695E6D5A6}" type="presParOf" srcId="{8CBE5666-C97D-43B0-9E58-EFE7AF05864B}" destId="{6900661F-A07C-40D8-9218-6D03C74B1D50}" srcOrd="1" destOrd="0" presId="urn:microsoft.com/office/officeart/2005/8/layout/hierarchy2"/>
    <dgm:cxn modelId="{84728C75-8700-45FF-A293-8C34443E21D6}" type="presParOf" srcId="{6900661F-A07C-40D8-9218-6D03C74B1D50}" destId="{B777633A-E564-46BA-B0FE-610B408BFD26}" srcOrd="0" destOrd="0" presId="urn:microsoft.com/office/officeart/2005/8/layout/hierarchy2"/>
    <dgm:cxn modelId="{E8CA32F2-A614-4C27-B27D-2B9B3A26598D}" type="presParOf" srcId="{6900661F-A07C-40D8-9218-6D03C74B1D50}" destId="{1652150A-192A-487C-AAD8-91387F55032E}" srcOrd="1" destOrd="0" presId="urn:microsoft.com/office/officeart/2005/8/layout/hierarchy2"/>
    <dgm:cxn modelId="{E1F4F511-4437-434A-B0B1-813A544ED4EF}" type="presParOf" srcId="{1652150A-192A-487C-AAD8-91387F55032E}" destId="{4CB80BFE-1DB1-4BA2-B042-FB2D7B2963C5}" srcOrd="0" destOrd="0" presId="urn:microsoft.com/office/officeart/2005/8/layout/hierarchy2"/>
    <dgm:cxn modelId="{9876BEB5-E9BD-492D-A77D-2A9B147E64F3}" type="presParOf" srcId="{4CB80BFE-1DB1-4BA2-B042-FB2D7B2963C5}" destId="{C87C53EC-DAEE-43D5-9C9C-59CE9965D338}" srcOrd="0" destOrd="0" presId="urn:microsoft.com/office/officeart/2005/8/layout/hierarchy2"/>
    <dgm:cxn modelId="{F3820247-2307-495A-8FF1-75437F0BBB4E}" type="presParOf" srcId="{1652150A-192A-487C-AAD8-91387F55032E}" destId="{F7E6CA99-4D6C-405A-9E2F-2BE185FD07AE}" srcOrd="1" destOrd="0" presId="urn:microsoft.com/office/officeart/2005/8/layout/hierarchy2"/>
    <dgm:cxn modelId="{AC9EEF31-A288-43B4-AFFC-A5D8D335F336}" type="presParOf" srcId="{F7E6CA99-4D6C-405A-9E2F-2BE185FD07AE}" destId="{52356895-568C-428C-9B13-F0E3E0C5C085}" srcOrd="0" destOrd="0" presId="urn:microsoft.com/office/officeart/2005/8/layout/hierarchy2"/>
    <dgm:cxn modelId="{F7D0B297-362A-4E56-A634-2EC34B185FF9}" type="presParOf" srcId="{F7E6CA99-4D6C-405A-9E2F-2BE185FD07AE}" destId="{12535C5D-DC51-42EC-8DE7-8ECE5CDC55DE}" srcOrd="1" destOrd="0" presId="urn:microsoft.com/office/officeart/2005/8/layout/hierarchy2"/>
    <dgm:cxn modelId="{BFA0454A-8B69-4C97-98D4-0C61FCEBD1A8}" type="presParOf" srcId="{8CBE5666-C97D-43B0-9E58-EFE7AF05864B}" destId="{B27DD90F-DAFD-4544-BBAD-71513D854F6C}" srcOrd="2" destOrd="0" presId="urn:microsoft.com/office/officeart/2005/8/layout/hierarchy2"/>
    <dgm:cxn modelId="{E0C6D300-A085-4134-AAB6-98554DBCA199}" type="presParOf" srcId="{B27DD90F-DAFD-4544-BBAD-71513D854F6C}" destId="{B3ED5041-E000-41FF-89E4-51E3E749EBB9}" srcOrd="0" destOrd="0" presId="urn:microsoft.com/office/officeart/2005/8/layout/hierarchy2"/>
    <dgm:cxn modelId="{3D0C7835-2281-4DCD-8478-F54561EA8EE1}" type="presParOf" srcId="{8CBE5666-C97D-43B0-9E58-EFE7AF05864B}" destId="{9622857E-446F-4F15-8867-A1B226E79E7D}" srcOrd="3" destOrd="0" presId="urn:microsoft.com/office/officeart/2005/8/layout/hierarchy2"/>
    <dgm:cxn modelId="{96CBA181-417D-4EC2-8696-66F8C32FEF6E}" type="presParOf" srcId="{9622857E-446F-4F15-8867-A1B226E79E7D}" destId="{6FE12BC7-3175-45B2-B637-94B385010362}" srcOrd="0" destOrd="0" presId="urn:microsoft.com/office/officeart/2005/8/layout/hierarchy2"/>
    <dgm:cxn modelId="{3918F365-33EB-4F6F-9669-01584F01700B}" type="presParOf" srcId="{9622857E-446F-4F15-8867-A1B226E79E7D}" destId="{0DEEF57A-F0E3-4FB1-A32D-71DF5CD41D90}" srcOrd="1" destOrd="0" presId="urn:microsoft.com/office/officeart/2005/8/layout/hierarchy2"/>
    <dgm:cxn modelId="{069AC398-F749-4561-9531-D315DABD216D}" type="presParOf" srcId="{8CBE5666-C97D-43B0-9E58-EFE7AF05864B}" destId="{196466EC-9918-4C28-BBD7-832196A252C2}" srcOrd="4" destOrd="0" presId="urn:microsoft.com/office/officeart/2005/8/layout/hierarchy2"/>
    <dgm:cxn modelId="{84021C99-9674-43E5-BEF7-7575F8177CFF}" type="presParOf" srcId="{196466EC-9918-4C28-BBD7-832196A252C2}" destId="{425E3C93-D20B-4A3A-8B3F-3B71F92C6830}" srcOrd="0" destOrd="0" presId="urn:microsoft.com/office/officeart/2005/8/layout/hierarchy2"/>
    <dgm:cxn modelId="{D0075AA4-5A1B-4198-9A4C-027952026145}" type="presParOf" srcId="{8CBE5666-C97D-43B0-9E58-EFE7AF05864B}" destId="{B366D3B4-C636-4139-8E23-C1048CBD807C}" srcOrd="5" destOrd="0" presId="urn:microsoft.com/office/officeart/2005/8/layout/hierarchy2"/>
    <dgm:cxn modelId="{AD842D4E-66F3-440C-BB5C-AB9C4B9D8939}" type="presParOf" srcId="{B366D3B4-C636-4139-8E23-C1048CBD807C}" destId="{F6E46ECB-07A0-4C7E-B355-97B65DF07DCE}" srcOrd="0" destOrd="0" presId="urn:microsoft.com/office/officeart/2005/8/layout/hierarchy2"/>
    <dgm:cxn modelId="{72DA0838-8FDF-4807-971F-2893E4AA4854}" type="presParOf" srcId="{B366D3B4-C636-4139-8E23-C1048CBD807C}" destId="{12CF672E-EA38-4971-9A9F-1F07A76ABAC0}" srcOrd="1" destOrd="0" presId="urn:microsoft.com/office/officeart/2005/8/layout/hierarchy2"/>
    <dgm:cxn modelId="{D3CF6C69-37A6-4784-8FEE-F7313A0A6818}" type="presParOf" srcId="{8CBE5666-C97D-43B0-9E58-EFE7AF05864B}" destId="{1CC946FE-D937-4544-B326-34AA10E07E6F}" srcOrd="6" destOrd="0" presId="urn:microsoft.com/office/officeart/2005/8/layout/hierarchy2"/>
    <dgm:cxn modelId="{6E9587AF-DD33-4709-A81F-D5D6F8041922}" type="presParOf" srcId="{1CC946FE-D937-4544-B326-34AA10E07E6F}" destId="{98B741C9-3B30-4631-A269-50EA14D1E6C0}" srcOrd="0" destOrd="0" presId="urn:microsoft.com/office/officeart/2005/8/layout/hierarchy2"/>
    <dgm:cxn modelId="{3211243C-B573-49B9-9B9F-59B5E73DCB3F}" type="presParOf" srcId="{8CBE5666-C97D-43B0-9E58-EFE7AF05864B}" destId="{FF9D0182-B433-4B3B-B978-15F2DAF01DA6}" srcOrd="7" destOrd="0" presId="urn:microsoft.com/office/officeart/2005/8/layout/hierarchy2"/>
    <dgm:cxn modelId="{51DD0791-D47E-45B9-A628-93EA5584E707}" type="presParOf" srcId="{FF9D0182-B433-4B3B-B978-15F2DAF01DA6}" destId="{EADB64D0-DCEB-4545-91BF-71A2CF025F7E}" srcOrd="0" destOrd="0" presId="urn:microsoft.com/office/officeart/2005/8/layout/hierarchy2"/>
    <dgm:cxn modelId="{4C9E595C-CD21-47A0-AC5E-7F15E0A4187C}" type="presParOf" srcId="{FF9D0182-B433-4B3B-B978-15F2DAF01DA6}" destId="{D3768900-2C45-415F-A39F-AAC4666BE94F}" srcOrd="1" destOrd="0" presId="urn:microsoft.com/office/officeart/2005/8/layout/hierarchy2"/>
    <dgm:cxn modelId="{FE47ADE6-587C-4E1F-AD9C-22A23752DBA1}" type="presParOf" srcId="{8CBE5666-C97D-43B0-9E58-EFE7AF05864B}" destId="{C5A1A3DB-F0CB-4529-B7F9-278B892E0890}" srcOrd="8" destOrd="0" presId="urn:microsoft.com/office/officeart/2005/8/layout/hierarchy2"/>
    <dgm:cxn modelId="{3F92FB34-5A09-4639-A38C-7FDA9F2FDB9A}" type="presParOf" srcId="{C5A1A3DB-F0CB-4529-B7F9-278B892E0890}" destId="{69DE5197-25BF-49D7-9F20-0F514D13C0DF}" srcOrd="0" destOrd="0" presId="urn:microsoft.com/office/officeart/2005/8/layout/hierarchy2"/>
    <dgm:cxn modelId="{FB0257EE-3ED5-4022-BE99-AFF5EF44B0B2}" type="presParOf" srcId="{8CBE5666-C97D-43B0-9E58-EFE7AF05864B}" destId="{02B8DAF5-9967-4B40-9DDC-4867EB8069BB}" srcOrd="9" destOrd="0" presId="urn:microsoft.com/office/officeart/2005/8/layout/hierarchy2"/>
    <dgm:cxn modelId="{07E71E27-ADF4-4A31-B504-3B2A55DB00A3}" type="presParOf" srcId="{02B8DAF5-9967-4B40-9DDC-4867EB8069BB}" destId="{6EB20359-17DC-4616-A52D-B50D6DC3C92F}" srcOrd="0" destOrd="0" presId="urn:microsoft.com/office/officeart/2005/8/layout/hierarchy2"/>
    <dgm:cxn modelId="{9CAE44D3-C151-4411-AD77-B24B8FC3EFC7}" type="presParOf" srcId="{02B8DAF5-9967-4B40-9DDC-4867EB8069BB}" destId="{6367772E-B3BE-410E-8BEB-FB13F0A97B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Cloud computing</a:t>
          </a:r>
        </a:p>
        <a:p>
          <a:r>
            <a:rPr lang="en-US" dirty="0"/>
            <a:t>and safety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B218CCA9-D1CB-43F9-A679-5A27F75BDCA8}">
      <dgm:prSet phldrT="[Text]"/>
      <dgm:spPr/>
      <dgm:t>
        <a:bodyPr/>
        <a:lstStyle/>
        <a:p>
          <a:r>
            <a:rPr lang="en-US" dirty="0"/>
            <a:t>An essay</a:t>
          </a:r>
        </a:p>
      </dgm:t>
    </dgm:pt>
    <dgm:pt modelId="{188EDCB9-7F35-4906-A8EB-BD6A9B8C1D4F}" type="parTrans" cxnId="{9A867EAB-118F-40A1-9D87-FE72D292EAB7}">
      <dgm:prSet/>
      <dgm:spPr/>
      <dgm:t>
        <a:bodyPr/>
        <a:lstStyle/>
        <a:p>
          <a:endParaRPr lang="en-US"/>
        </a:p>
      </dgm:t>
    </dgm:pt>
    <dgm:pt modelId="{002D7CC1-3787-4F4C-8042-2D0E791ABF15}" type="sibTrans" cxnId="{9A867EAB-118F-40A1-9D87-FE72D292EAB7}">
      <dgm:prSet/>
      <dgm:spPr/>
      <dgm:t>
        <a:bodyPr/>
        <a:lstStyle/>
        <a:p>
          <a:endParaRPr lang="en-US"/>
        </a:p>
      </dgm:t>
    </dgm:pt>
    <dgm:pt modelId="{8010EE32-0E85-4F16-8F12-65D0D1D68AA6}">
      <dgm:prSet phldrT="[Text]"/>
      <dgm:spPr/>
      <dgm:t>
        <a:bodyPr/>
        <a:lstStyle/>
        <a:p>
          <a:r>
            <a:rPr lang="en-US" dirty="0"/>
            <a:t>Basic knowledge of network safety</a:t>
          </a:r>
        </a:p>
      </dgm:t>
    </dgm:pt>
    <dgm:pt modelId="{1B95E5B3-FD7D-4406-8C92-5CCBEB8BE79D}" type="parTrans" cxnId="{3CBDAFC2-18FE-4649-B90A-F6D6313F92DF}">
      <dgm:prSet/>
      <dgm:spPr/>
      <dgm:t>
        <a:bodyPr/>
        <a:lstStyle/>
        <a:p>
          <a:endParaRPr lang="en-US"/>
        </a:p>
      </dgm:t>
    </dgm:pt>
    <dgm:pt modelId="{4642C24A-A164-472B-9B9D-8F6D53B68AE4}" type="sibTrans" cxnId="{3CBDAFC2-18FE-4649-B90A-F6D6313F92DF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0" presStyleCnt="1" custLinFactNeighborX="-42053" custLinFactNeighborY="4974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D8CC527F-5F25-4363-BF6F-4183D4E82F63}" type="pres">
      <dgm:prSet presAssocID="{188EDCB9-7F35-4906-A8EB-BD6A9B8C1D4F}" presName="conn2-1" presStyleLbl="parChTrans1D2" presStyleIdx="0" presStyleCnt="2"/>
      <dgm:spPr/>
    </dgm:pt>
    <dgm:pt modelId="{9DCE4D78-1828-4614-9DA5-2BCBBAF63FEC}" type="pres">
      <dgm:prSet presAssocID="{188EDCB9-7F35-4906-A8EB-BD6A9B8C1D4F}" presName="connTx" presStyleLbl="parChTrans1D2" presStyleIdx="0" presStyleCnt="2"/>
      <dgm:spPr/>
    </dgm:pt>
    <dgm:pt modelId="{6900661F-A07C-40D8-9218-6D03C74B1D50}" type="pres">
      <dgm:prSet presAssocID="{B218CCA9-D1CB-43F9-A679-5A27F75BDCA8}" presName="root2" presStyleCnt="0"/>
      <dgm:spPr/>
    </dgm:pt>
    <dgm:pt modelId="{B777633A-E564-46BA-B0FE-610B408BFD26}" type="pres">
      <dgm:prSet presAssocID="{B218CCA9-D1CB-43F9-A679-5A27F75BDCA8}" presName="LevelTwoTextNode" presStyleLbl="node2" presStyleIdx="0" presStyleCnt="2">
        <dgm:presLayoutVars>
          <dgm:chPref val="3"/>
        </dgm:presLayoutVars>
      </dgm:prSet>
      <dgm:spPr/>
    </dgm:pt>
    <dgm:pt modelId="{1652150A-192A-487C-AAD8-91387F55032E}" type="pres">
      <dgm:prSet presAssocID="{B218CCA9-D1CB-43F9-A679-5A27F75BDCA8}" presName="level3hierChild" presStyleCnt="0"/>
      <dgm:spPr/>
    </dgm:pt>
    <dgm:pt modelId="{1CC946FE-D937-4544-B326-34AA10E07E6F}" type="pres">
      <dgm:prSet presAssocID="{1B95E5B3-FD7D-4406-8C92-5CCBEB8BE79D}" presName="conn2-1" presStyleLbl="parChTrans1D2" presStyleIdx="1" presStyleCnt="2"/>
      <dgm:spPr/>
    </dgm:pt>
    <dgm:pt modelId="{98B741C9-3B30-4631-A269-50EA14D1E6C0}" type="pres">
      <dgm:prSet presAssocID="{1B95E5B3-FD7D-4406-8C92-5CCBEB8BE79D}" presName="connTx" presStyleLbl="parChTrans1D2" presStyleIdx="1" presStyleCnt="2"/>
      <dgm:spPr/>
    </dgm:pt>
    <dgm:pt modelId="{FF9D0182-B433-4B3B-B978-15F2DAF01DA6}" type="pres">
      <dgm:prSet presAssocID="{8010EE32-0E85-4F16-8F12-65D0D1D68AA6}" presName="root2" presStyleCnt="0"/>
      <dgm:spPr/>
    </dgm:pt>
    <dgm:pt modelId="{EADB64D0-DCEB-4545-91BF-71A2CF025F7E}" type="pres">
      <dgm:prSet presAssocID="{8010EE32-0E85-4F16-8F12-65D0D1D68AA6}" presName="LevelTwoTextNode" presStyleLbl="node2" presStyleIdx="1" presStyleCnt="2">
        <dgm:presLayoutVars>
          <dgm:chPref val="3"/>
        </dgm:presLayoutVars>
      </dgm:prSet>
      <dgm:spPr/>
    </dgm:pt>
    <dgm:pt modelId="{D3768900-2C45-415F-A39F-AAC4666BE94F}" type="pres">
      <dgm:prSet presAssocID="{8010EE32-0E85-4F16-8F12-65D0D1D68AA6}" presName="level3hierChild" presStyleCnt="0"/>
      <dgm:spPr/>
    </dgm:pt>
  </dgm:ptLst>
  <dgm:cxnLst>
    <dgm:cxn modelId="{ABB3D90B-A065-45E4-B40B-0CF673366196}" srcId="{AFF1D11D-261E-4955-83FC-416D54021B8F}" destId="{28295328-6B68-41BE-BD33-78803E96132B}" srcOrd="0" destOrd="0" parTransId="{0ACF2B24-4E20-490F-B00C-C92E11ECB32B}" sibTransId="{6BC6CCBF-6220-41DF-B96B-BABDE795743B}"/>
    <dgm:cxn modelId="{DB7E7D19-F233-47C7-8081-0E76FAEEA9DA}" type="presOf" srcId="{B218CCA9-D1CB-43F9-A679-5A27F75BDCA8}" destId="{B777633A-E564-46BA-B0FE-610B408BFD26}" srcOrd="0" destOrd="0" presId="urn:microsoft.com/office/officeart/2005/8/layout/hierarchy2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D070901F-5963-438B-AA90-2956CF65B818}" type="presOf" srcId="{8010EE32-0E85-4F16-8F12-65D0D1D68AA6}" destId="{EADB64D0-DCEB-4545-91BF-71A2CF025F7E}" srcOrd="0" destOrd="0" presId="urn:microsoft.com/office/officeart/2005/8/layout/hierarchy2"/>
    <dgm:cxn modelId="{3E650260-C35E-428D-9241-C67574C18D8E}" type="presOf" srcId="{188EDCB9-7F35-4906-A8EB-BD6A9B8C1D4F}" destId="{D8CC527F-5F25-4363-BF6F-4183D4E82F63}" srcOrd="0" destOrd="0" presId="urn:microsoft.com/office/officeart/2005/8/layout/hierarchy2"/>
    <dgm:cxn modelId="{4044E186-A9FE-4A37-86B4-586667689F52}" type="presOf" srcId="{188EDCB9-7F35-4906-A8EB-BD6A9B8C1D4F}" destId="{9DCE4D78-1828-4614-9DA5-2BCBBAF63FEC}" srcOrd="1" destOrd="0" presId="urn:microsoft.com/office/officeart/2005/8/layout/hierarchy2"/>
    <dgm:cxn modelId="{9A867EAB-118F-40A1-9D87-FE72D292EAB7}" srcId="{28295328-6B68-41BE-BD33-78803E96132B}" destId="{B218CCA9-D1CB-43F9-A679-5A27F75BDCA8}" srcOrd="0" destOrd="0" parTransId="{188EDCB9-7F35-4906-A8EB-BD6A9B8C1D4F}" sibTransId="{002D7CC1-3787-4F4C-8042-2D0E791ABF15}"/>
    <dgm:cxn modelId="{3CBDAFC2-18FE-4649-B90A-F6D6313F92DF}" srcId="{28295328-6B68-41BE-BD33-78803E96132B}" destId="{8010EE32-0E85-4F16-8F12-65D0D1D68AA6}" srcOrd="1" destOrd="0" parTransId="{1B95E5B3-FD7D-4406-8C92-5CCBEB8BE79D}" sibTransId="{4642C24A-A164-472B-9B9D-8F6D53B68AE4}"/>
    <dgm:cxn modelId="{0C66F8CA-0EED-4AB9-B3E1-81A418AD3345}" type="presOf" srcId="{1B95E5B3-FD7D-4406-8C92-5CCBEB8BE79D}" destId="{1CC946FE-D937-4544-B326-34AA10E07E6F}" srcOrd="0" destOrd="0" presId="urn:microsoft.com/office/officeart/2005/8/layout/hierarchy2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C438CCE1-2F30-4D84-BDB5-24391BEC97B7}" type="presOf" srcId="{1B95E5B3-FD7D-4406-8C92-5CCBEB8BE79D}" destId="{98B741C9-3B30-4631-A269-50EA14D1E6C0}" srcOrd="1" destOrd="0" presId="urn:microsoft.com/office/officeart/2005/8/layout/hierarchy2"/>
    <dgm:cxn modelId="{8048D346-7425-4A3B-A888-A0D224081050}" type="presParOf" srcId="{38F5FB1D-F946-4541-BD24-C3BD82BFB050}" destId="{CB21FA97-5614-4E34-B103-67C0D247BE6E}" srcOrd="0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E0CEAD61-F0F1-4A34-8E56-D30334E97376}" type="presParOf" srcId="{8CBE5666-C97D-43B0-9E58-EFE7AF05864B}" destId="{D8CC527F-5F25-4363-BF6F-4183D4E82F63}" srcOrd="0" destOrd="0" presId="urn:microsoft.com/office/officeart/2005/8/layout/hierarchy2"/>
    <dgm:cxn modelId="{CE4AA157-A139-40A7-8452-5E369464EE37}" type="presParOf" srcId="{D8CC527F-5F25-4363-BF6F-4183D4E82F63}" destId="{9DCE4D78-1828-4614-9DA5-2BCBBAF63FEC}" srcOrd="0" destOrd="0" presId="urn:microsoft.com/office/officeart/2005/8/layout/hierarchy2"/>
    <dgm:cxn modelId="{D4C4B775-F64C-4D79-B6DC-BCF695E6D5A6}" type="presParOf" srcId="{8CBE5666-C97D-43B0-9E58-EFE7AF05864B}" destId="{6900661F-A07C-40D8-9218-6D03C74B1D50}" srcOrd="1" destOrd="0" presId="urn:microsoft.com/office/officeart/2005/8/layout/hierarchy2"/>
    <dgm:cxn modelId="{84728C75-8700-45FF-A293-8C34443E21D6}" type="presParOf" srcId="{6900661F-A07C-40D8-9218-6D03C74B1D50}" destId="{B777633A-E564-46BA-B0FE-610B408BFD26}" srcOrd="0" destOrd="0" presId="urn:microsoft.com/office/officeart/2005/8/layout/hierarchy2"/>
    <dgm:cxn modelId="{E8CA32F2-A614-4C27-B27D-2B9B3A26598D}" type="presParOf" srcId="{6900661F-A07C-40D8-9218-6D03C74B1D50}" destId="{1652150A-192A-487C-AAD8-91387F55032E}" srcOrd="1" destOrd="0" presId="urn:microsoft.com/office/officeart/2005/8/layout/hierarchy2"/>
    <dgm:cxn modelId="{D3CF6C69-37A6-4784-8FEE-F7313A0A6818}" type="presParOf" srcId="{8CBE5666-C97D-43B0-9E58-EFE7AF05864B}" destId="{1CC946FE-D937-4544-B326-34AA10E07E6F}" srcOrd="2" destOrd="0" presId="urn:microsoft.com/office/officeart/2005/8/layout/hierarchy2"/>
    <dgm:cxn modelId="{6E9587AF-DD33-4709-A81F-D5D6F8041922}" type="presParOf" srcId="{1CC946FE-D937-4544-B326-34AA10E07E6F}" destId="{98B741C9-3B30-4631-A269-50EA14D1E6C0}" srcOrd="0" destOrd="0" presId="urn:microsoft.com/office/officeart/2005/8/layout/hierarchy2"/>
    <dgm:cxn modelId="{3211243C-B573-49B9-9B9F-59B5E73DCB3F}" type="presParOf" srcId="{8CBE5666-C97D-43B0-9E58-EFE7AF05864B}" destId="{FF9D0182-B433-4B3B-B978-15F2DAF01DA6}" srcOrd="3" destOrd="0" presId="urn:microsoft.com/office/officeart/2005/8/layout/hierarchy2"/>
    <dgm:cxn modelId="{51DD0791-D47E-45B9-A628-93EA5584E707}" type="presParOf" srcId="{FF9D0182-B433-4B3B-B978-15F2DAF01DA6}" destId="{EADB64D0-DCEB-4545-91BF-71A2CF025F7E}" srcOrd="0" destOrd="0" presId="urn:microsoft.com/office/officeart/2005/8/layout/hierarchy2"/>
    <dgm:cxn modelId="{4C9E595C-CD21-47A0-AC5E-7F15E0A4187C}" type="presParOf" srcId="{FF9D0182-B433-4B3B-B978-15F2DAF01DA6}" destId="{D3768900-2C45-415F-A39F-AAC4666BE9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Game design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B218CCA9-D1CB-43F9-A679-5A27F75BDCA8}">
      <dgm:prSet phldrT="[Text]"/>
      <dgm:spPr/>
      <dgm:t>
        <a:bodyPr/>
        <a:lstStyle/>
        <a:p>
          <a:r>
            <a:rPr lang="en-US" dirty="0"/>
            <a:t>Unity</a:t>
          </a:r>
        </a:p>
      </dgm:t>
    </dgm:pt>
    <dgm:pt modelId="{188EDCB9-7F35-4906-A8EB-BD6A9B8C1D4F}" type="parTrans" cxnId="{9A867EAB-118F-40A1-9D87-FE72D292EAB7}">
      <dgm:prSet/>
      <dgm:spPr/>
      <dgm:t>
        <a:bodyPr/>
        <a:lstStyle/>
        <a:p>
          <a:endParaRPr lang="en-US"/>
        </a:p>
      </dgm:t>
    </dgm:pt>
    <dgm:pt modelId="{002D7CC1-3787-4F4C-8042-2D0E791ABF15}" type="sibTrans" cxnId="{9A867EAB-118F-40A1-9D87-FE72D292EAB7}">
      <dgm:prSet/>
      <dgm:spPr/>
      <dgm:t>
        <a:bodyPr/>
        <a:lstStyle/>
        <a:p>
          <a:endParaRPr lang="en-US"/>
        </a:p>
      </dgm:t>
    </dgm:pt>
    <dgm:pt modelId="{8010EE32-0E85-4F16-8F12-65D0D1D68AA6}">
      <dgm:prSet phldrT="[Text]"/>
      <dgm:spPr/>
      <dgm:t>
        <a:bodyPr/>
        <a:lstStyle/>
        <a:p>
          <a:r>
            <a:rPr lang="en-US" dirty="0"/>
            <a:t>Basic knowledge of game design</a:t>
          </a:r>
        </a:p>
      </dgm:t>
    </dgm:pt>
    <dgm:pt modelId="{1B95E5B3-FD7D-4406-8C92-5CCBEB8BE79D}" type="parTrans" cxnId="{3CBDAFC2-18FE-4649-B90A-F6D6313F92DF}">
      <dgm:prSet/>
      <dgm:spPr/>
      <dgm:t>
        <a:bodyPr/>
        <a:lstStyle/>
        <a:p>
          <a:endParaRPr lang="en-US"/>
        </a:p>
      </dgm:t>
    </dgm:pt>
    <dgm:pt modelId="{4642C24A-A164-472B-9B9D-8F6D53B68AE4}" type="sibTrans" cxnId="{3CBDAFC2-18FE-4649-B90A-F6D6313F92DF}">
      <dgm:prSet/>
      <dgm:spPr/>
      <dgm:t>
        <a:bodyPr/>
        <a:lstStyle/>
        <a:p>
          <a:endParaRPr lang="en-US"/>
        </a:p>
      </dgm:t>
    </dgm:pt>
    <dgm:pt modelId="{D7B557C8-3724-449D-8891-B013211A15DA}">
      <dgm:prSet/>
      <dgm:spPr/>
      <dgm:t>
        <a:bodyPr/>
        <a:lstStyle/>
        <a:p>
          <a:r>
            <a:rPr lang="en-US" dirty="0"/>
            <a:t>C# (Unity used)</a:t>
          </a:r>
        </a:p>
      </dgm:t>
    </dgm:pt>
    <dgm:pt modelId="{E5804B00-A97E-495E-B23A-940509555DBB}" type="parTrans" cxnId="{ED312BF6-0136-4165-8A28-75F10732BEAD}">
      <dgm:prSet/>
      <dgm:spPr/>
      <dgm:t>
        <a:bodyPr/>
        <a:lstStyle/>
        <a:p>
          <a:endParaRPr lang="en-US"/>
        </a:p>
      </dgm:t>
    </dgm:pt>
    <dgm:pt modelId="{17E72030-3256-49CF-87E8-FA7173F22D9C}" type="sibTrans" cxnId="{ED312BF6-0136-4165-8A28-75F10732BEAD}">
      <dgm:prSet/>
      <dgm:spPr/>
      <dgm:t>
        <a:bodyPr/>
        <a:lstStyle/>
        <a:p>
          <a:endParaRPr lang="en-US"/>
        </a:p>
      </dgm:t>
    </dgm:pt>
    <dgm:pt modelId="{BEAB4CBD-A245-4B49-940F-B45CABC36CD0}">
      <dgm:prSet/>
      <dgm:spPr/>
      <dgm:t>
        <a:bodyPr/>
        <a:lstStyle/>
        <a:p>
          <a:r>
            <a:rPr lang="en-US" dirty="0"/>
            <a:t>Unity UI</a:t>
          </a:r>
        </a:p>
      </dgm:t>
    </dgm:pt>
    <dgm:pt modelId="{0ED69BB8-D6D2-43D0-ADA3-CFEAEB455F2B}" type="parTrans" cxnId="{4ECE5CC4-66D5-4F2F-87FB-61CDBE6B6C42}">
      <dgm:prSet/>
      <dgm:spPr/>
      <dgm:t>
        <a:bodyPr/>
        <a:lstStyle/>
        <a:p>
          <a:endParaRPr lang="en-US"/>
        </a:p>
      </dgm:t>
    </dgm:pt>
    <dgm:pt modelId="{C3EE0472-A573-42E8-A6C8-6A5C7C075B2A}" type="sibTrans" cxnId="{4ECE5CC4-66D5-4F2F-87FB-61CDBE6B6C42}">
      <dgm:prSet/>
      <dgm:spPr/>
      <dgm:t>
        <a:bodyPr/>
        <a:lstStyle/>
        <a:p>
          <a:endParaRPr lang="en-US"/>
        </a:p>
      </dgm:t>
    </dgm:pt>
    <dgm:pt modelId="{17D78B18-207B-4AAA-AD30-460992385B25}">
      <dgm:prSet/>
      <dgm:spPr/>
      <dgm:t>
        <a:bodyPr/>
        <a:lstStyle/>
        <a:p>
          <a:r>
            <a:rPr lang="en-US" dirty="0"/>
            <a:t>A Unity project</a:t>
          </a:r>
        </a:p>
      </dgm:t>
    </dgm:pt>
    <dgm:pt modelId="{D789D74F-0D40-43F9-9387-3176891CA9E7}" type="parTrans" cxnId="{67C44A17-BA4A-4010-AC0A-1E5AA1EA9F98}">
      <dgm:prSet/>
      <dgm:spPr/>
      <dgm:t>
        <a:bodyPr/>
        <a:lstStyle/>
        <a:p>
          <a:endParaRPr lang="en-US"/>
        </a:p>
      </dgm:t>
    </dgm:pt>
    <dgm:pt modelId="{4DFF0EC6-B7FD-48D0-A696-EABF0D0FCC73}" type="sibTrans" cxnId="{67C44A17-BA4A-4010-AC0A-1E5AA1EA9F98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0" presStyleCnt="1" custLinFactNeighborX="-42053" custLinFactNeighborY="4974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D8CC527F-5F25-4363-BF6F-4183D4E82F63}" type="pres">
      <dgm:prSet presAssocID="{188EDCB9-7F35-4906-A8EB-BD6A9B8C1D4F}" presName="conn2-1" presStyleLbl="parChTrans1D2" presStyleIdx="0" presStyleCnt="2"/>
      <dgm:spPr/>
    </dgm:pt>
    <dgm:pt modelId="{9DCE4D78-1828-4614-9DA5-2BCBBAF63FEC}" type="pres">
      <dgm:prSet presAssocID="{188EDCB9-7F35-4906-A8EB-BD6A9B8C1D4F}" presName="connTx" presStyleLbl="parChTrans1D2" presStyleIdx="0" presStyleCnt="2"/>
      <dgm:spPr/>
    </dgm:pt>
    <dgm:pt modelId="{6900661F-A07C-40D8-9218-6D03C74B1D50}" type="pres">
      <dgm:prSet presAssocID="{B218CCA9-D1CB-43F9-A679-5A27F75BDCA8}" presName="root2" presStyleCnt="0"/>
      <dgm:spPr/>
    </dgm:pt>
    <dgm:pt modelId="{B777633A-E564-46BA-B0FE-610B408BFD26}" type="pres">
      <dgm:prSet presAssocID="{B218CCA9-D1CB-43F9-A679-5A27F75BDCA8}" presName="LevelTwoTextNode" presStyleLbl="node2" presStyleIdx="0" presStyleCnt="2" custLinFactNeighborX="-11134" custLinFactNeighborY="-28730">
        <dgm:presLayoutVars>
          <dgm:chPref val="3"/>
        </dgm:presLayoutVars>
      </dgm:prSet>
      <dgm:spPr/>
    </dgm:pt>
    <dgm:pt modelId="{1652150A-192A-487C-AAD8-91387F55032E}" type="pres">
      <dgm:prSet presAssocID="{B218CCA9-D1CB-43F9-A679-5A27F75BDCA8}" presName="level3hierChild" presStyleCnt="0"/>
      <dgm:spPr/>
    </dgm:pt>
    <dgm:pt modelId="{41E917D6-2004-43CE-9FE6-3F10AD0BCDE3}" type="pres">
      <dgm:prSet presAssocID="{E5804B00-A97E-495E-B23A-940509555DBB}" presName="conn2-1" presStyleLbl="parChTrans1D3" presStyleIdx="0" presStyleCnt="3"/>
      <dgm:spPr/>
    </dgm:pt>
    <dgm:pt modelId="{D3186096-6DF1-428B-8502-4FC31D8FDDBC}" type="pres">
      <dgm:prSet presAssocID="{E5804B00-A97E-495E-B23A-940509555DBB}" presName="connTx" presStyleLbl="parChTrans1D3" presStyleIdx="0" presStyleCnt="3"/>
      <dgm:spPr/>
    </dgm:pt>
    <dgm:pt modelId="{2A8EED3A-B24C-466D-B27D-954726FAB8C4}" type="pres">
      <dgm:prSet presAssocID="{D7B557C8-3724-449D-8891-B013211A15DA}" presName="root2" presStyleCnt="0"/>
      <dgm:spPr/>
    </dgm:pt>
    <dgm:pt modelId="{E8941CD6-823E-4A2C-A12A-8020A8B3AACE}" type="pres">
      <dgm:prSet presAssocID="{D7B557C8-3724-449D-8891-B013211A15DA}" presName="LevelTwoTextNode" presStyleLbl="node3" presStyleIdx="0" presStyleCnt="3" custLinFactNeighborX="-34050" custLinFactNeighborY="-70138">
        <dgm:presLayoutVars>
          <dgm:chPref val="3"/>
        </dgm:presLayoutVars>
      </dgm:prSet>
      <dgm:spPr/>
    </dgm:pt>
    <dgm:pt modelId="{AB77051F-81B9-474F-9326-DAF1F1681767}" type="pres">
      <dgm:prSet presAssocID="{D7B557C8-3724-449D-8891-B013211A15DA}" presName="level3hierChild" presStyleCnt="0"/>
      <dgm:spPr/>
    </dgm:pt>
    <dgm:pt modelId="{66D7A0C8-DE4C-4721-A94D-C6533BDE9CF1}" type="pres">
      <dgm:prSet presAssocID="{0ED69BB8-D6D2-43D0-ADA3-CFEAEB455F2B}" presName="conn2-1" presStyleLbl="parChTrans1D3" presStyleIdx="1" presStyleCnt="3"/>
      <dgm:spPr/>
    </dgm:pt>
    <dgm:pt modelId="{D733A8BE-8F77-48D3-9A0B-5F57268A9543}" type="pres">
      <dgm:prSet presAssocID="{0ED69BB8-D6D2-43D0-ADA3-CFEAEB455F2B}" presName="connTx" presStyleLbl="parChTrans1D3" presStyleIdx="1" presStyleCnt="3"/>
      <dgm:spPr/>
    </dgm:pt>
    <dgm:pt modelId="{B9F90B21-DD67-488B-9845-B99DBD25B2B0}" type="pres">
      <dgm:prSet presAssocID="{BEAB4CBD-A245-4B49-940F-B45CABC36CD0}" presName="root2" presStyleCnt="0"/>
      <dgm:spPr/>
    </dgm:pt>
    <dgm:pt modelId="{E5739ABB-99C0-423B-9940-1DFB0312CF6D}" type="pres">
      <dgm:prSet presAssocID="{BEAB4CBD-A245-4B49-940F-B45CABC36CD0}" presName="LevelTwoTextNode" presStyleLbl="node3" presStyleIdx="1" presStyleCnt="3" custLinFactNeighborX="-32304" custLinFactNeighborY="-48892">
        <dgm:presLayoutVars>
          <dgm:chPref val="3"/>
        </dgm:presLayoutVars>
      </dgm:prSet>
      <dgm:spPr/>
    </dgm:pt>
    <dgm:pt modelId="{373ED32A-CA4F-40F0-AB1F-DF08E2B27A2B}" type="pres">
      <dgm:prSet presAssocID="{BEAB4CBD-A245-4B49-940F-B45CABC36CD0}" presName="level3hierChild" presStyleCnt="0"/>
      <dgm:spPr/>
    </dgm:pt>
    <dgm:pt modelId="{9EEB190D-A1B9-44BA-B13C-B66DC8C70106}" type="pres">
      <dgm:prSet presAssocID="{D789D74F-0D40-43F9-9387-3176891CA9E7}" presName="conn2-1" presStyleLbl="parChTrans1D3" presStyleIdx="2" presStyleCnt="3"/>
      <dgm:spPr/>
    </dgm:pt>
    <dgm:pt modelId="{AFC76B2F-CDCE-4ADC-9095-F24CAE0C6FAE}" type="pres">
      <dgm:prSet presAssocID="{D789D74F-0D40-43F9-9387-3176891CA9E7}" presName="connTx" presStyleLbl="parChTrans1D3" presStyleIdx="2" presStyleCnt="3"/>
      <dgm:spPr/>
    </dgm:pt>
    <dgm:pt modelId="{CFE955E4-2364-4FEA-8DE1-0D0EB13D24AB}" type="pres">
      <dgm:prSet presAssocID="{17D78B18-207B-4AAA-AD30-460992385B25}" presName="root2" presStyleCnt="0"/>
      <dgm:spPr/>
    </dgm:pt>
    <dgm:pt modelId="{17245F2E-C023-4BE0-BC89-D6687627AA5A}" type="pres">
      <dgm:prSet presAssocID="{17D78B18-207B-4AAA-AD30-460992385B25}" presName="LevelTwoTextNode" presStyleLbl="node3" presStyleIdx="2" presStyleCnt="3" custLinFactNeighborX="-32304" custLinFactNeighborY="-48892">
        <dgm:presLayoutVars>
          <dgm:chPref val="3"/>
        </dgm:presLayoutVars>
      </dgm:prSet>
      <dgm:spPr/>
    </dgm:pt>
    <dgm:pt modelId="{9CE58DEB-8551-4CF6-AE49-C40D85EF816E}" type="pres">
      <dgm:prSet presAssocID="{17D78B18-207B-4AAA-AD30-460992385B25}" presName="level3hierChild" presStyleCnt="0"/>
      <dgm:spPr/>
    </dgm:pt>
    <dgm:pt modelId="{1CC946FE-D937-4544-B326-34AA10E07E6F}" type="pres">
      <dgm:prSet presAssocID="{1B95E5B3-FD7D-4406-8C92-5CCBEB8BE79D}" presName="conn2-1" presStyleLbl="parChTrans1D2" presStyleIdx="1" presStyleCnt="2"/>
      <dgm:spPr/>
    </dgm:pt>
    <dgm:pt modelId="{98B741C9-3B30-4631-A269-50EA14D1E6C0}" type="pres">
      <dgm:prSet presAssocID="{1B95E5B3-FD7D-4406-8C92-5CCBEB8BE79D}" presName="connTx" presStyleLbl="parChTrans1D2" presStyleIdx="1" presStyleCnt="2"/>
      <dgm:spPr/>
    </dgm:pt>
    <dgm:pt modelId="{FF9D0182-B433-4B3B-B978-15F2DAF01DA6}" type="pres">
      <dgm:prSet presAssocID="{8010EE32-0E85-4F16-8F12-65D0D1D68AA6}" presName="root2" presStyleCnt="0"/>
      <dgm:spPr/>
    </dgm:pt>
    <dgm:pt modelId="{EADB64D0-DCEB-4545-91BF-71A2CF025F7E}" type="pres">
      <dgm:prSet presAssocID="{8010EE32-0E85-4F16-8F12-65D0D1D68AA6}" presName="LevelTwoTextNode" presStyleLbl="node2" presStyleIdx="1" presStyleCnt="2">
        <dgm:presLayoutVars>
          <dgm:chPref val="3"/>
        </dgm:presLayoutVars>
      </dgm:prSet>
      <dgm:spPr/>
    </dgm:pt>
    <dgm:pt modelId="{D3768900-2C45-415F-A39F-AAC4666BE94F}" type="pres">
      <dgm:prSet presAssocID="{8010EE32-0E85-4F16-8F12-65D0D1D68AA6}" presName="level3hierChild" presStyleCnt="0"/>
      <dgm:spPr/>
    </dgm:pt>
  </dgm:ptLst>
  <dgm:cxnLst>
    <dgm:cxn modelId="{ABB3D90B-A065-45E4-B40B-0CF673366196}" srcId="{AFF1D11D-261E-4955-83FC-416D54021B8F}" destId="{28295328-6B68-41BE-BD33-78803E96132B}" srcOrd="0" destOrd="0" parTransId="{0ACF2B24-4E20-490F-B00C-C92E11ECB32B}" sibTransId="{6BC6CCBF-6220-41DF-B96B-BABDE795743B}"/>
    <dgm:cxn modelId="{67C44A17-BA4A-4010-AC0A-1E5AA1EA9F98}" srcId="{B218CCA9-D1CB-43F9-A679-5A27F75BDCA8}" destId="{17D78B18-207B-4AAA-AD30-460992385B25}" srcOrd="2" destOrd="0" parTransId="{D789D74F-0D40-43F9-9387-3176891CA9E7}" sibTransId="{4DFF0EC6-B7FD-48D0-A696-EABF0D0FCC73}"/>
    <dgm:cxn modelId="{DB7E7D19-F233-47C7-8081-0E76FAEEA9DA}" type="presOf" srcId="{B218CCA9-D1CB-43F9-A679-5A27F75BDCA8}" destId="{B777633A-E564-46BA-B0FE-610B408BFD26}" srcOrd="0" destOrd="0" presId="urn:microsoft.com/office/officeart/2005/8/layout/hierarchy2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D070901F-5963-438B-AA90-2956CF65B818}" type="presOf" srcId="{8010EE32-0E85-4F16-8F12-65D0D1D68AA6}" destId="{EADB64D0-DCEB-4545-91BF-71A2CF025F7E}" srcOrd="0" destOrd="0" presId="urn:microsoft.com/office/officeart/2005/8/layout/hierarchy2"/>
    <dgm:cxn modelId="{447ECC35-BC8E-455D-827D-FFF0C6F833A0}" type="presOf" srcId="{D789D74F-0D40-43F9-9387-3176891CA9E7}" destId="{AFC76B2F-CDCE-4ADC-9095-F24CAE0C6FAE}" srcOrd="1" destOrd="0" presId="urn:microsoft.com/office/officeart/2005/8/layout/hierarchy2"/>
    <dgm:cxn modelId="{4382845F-1B51-4ED4-BF07-5203AD244EA1}" type="presOf" srcId="{D789D74F-0D40-43F9-9387-3176891CA9E7}" destId="{9EEB190D-A1B9-44BA-B13C-B66DC8C70106}" srcOrd="0" destOrd="0" presId="urn:microsoft.com/office/officeart/2005/8/layout/hierarchy2"/>
    <dgm:cxn modelId="{3E650260-C35E-428D-9241-C67574C18D8E}" type="presOf" srcId="{188EDCB9-7F35-4906-A8EB-BD6A9B8C1D4F}" destId="{D8CC527F-5F25-4363-BF6F-4183D4E82F63}" srcOrd="0" destOrd="0" presId="urn:microsoft.com/office/officeart/2005/8/layout/hierarchy2"/>
    <dgm:cxn modelId="{A800D565-C239-4E6A-B638-25569F96D325}" type="presOf" srcId="{17D78B18-207B-4AAA-AD30-460992385B25}" destId="{17245F2E-C023-4BE0-BC89-D6687627AA5A}" srcOrd="0" destOrd="0" presId="urn:microsoft.com/office/officeart/2005/8/layout/hierarchy2"/>
    <dgm:cxn modelId="{6B0C3148-5127-4964-8875-F55F2522AB10}" type="presOf" srcId="{0ED69BB8-D6D2-43D0-ADA3-CFEAEB455F2B}" destId="{D733A8BE-8F77-48D3-9A0B-5F57268A9543}" srcOrd="1" destOrd="0" presId="urn:microsoft.com/office/officeart/2005/8/layout/hierarchy2"/>
    <dgm:cxn modelId="{7B423854-26A4-4EEC-9556-91AE781CC05C}" type="presOf" srcId="{E5804B00-A97E-495E-B23A-940509555DBB}" destId="{41E917D6-2004-43CE-9FE6-3F10AD0BCDE3}" srcOrd="0" destOrd="0" presId="urn:microsoft.com/office/officeart/2005/8/layout/hierarchy2"/>
    <dgm:cxn modelId="{EB35E954-9BF2-45AD-9122-B62AE5F8854B}" type="presOf" srcId="{D7B557C8-3724-449D-8891-B013211A15DA}" destId="{E8941CD6-823E-4A2C-A12A-8020A8B3AACE}" srcOrd="0" destOrd="0" presId="urn:microsoft.com/office/officeart/2005/8/layout/hierarchy2"/>
    <dgm:cxn modelId="{4044E186-A9FE-4A37-86B4-586667689F52}" type="presOf" srcId="{188EDCB9-7F35-4906-A8EB-BD6A9B8C1D4F}" destId="{9DCE4D78-1828-4614-9DA5-2BCBBAF63FEC}" srcOrd="1" destOrd="0" presId="urn:microsoft.com/office/officeart/2005/8/layout/hierarchy2"/>
    <dgm:cxn modelId="{9A867EAB-118F-40A1-9D87-FE72D292EAB7}" srcId="{28295328-6B68-41BE-BD33-78803E96132B}" destId="{B218CCA9-D1CB-43F9-A679-5A27F75BDCA8}" srcOrd="0" destOrd="0" parTransId="{188EDCB9-7F35-4906-A8EB-BD6A9B8C1D4F}" sibTransId="{002D7CC1-3787-4F4C-8042-2D0E791ABF15}"/>
    <dgm:cxn modelId="{774213B6-8A70-44FD-8452-9405AD0C46B7}" type="presOf" srcId="{0ED69BB8-D6D2-43D0-ADA3-CFEAEB455F2B}" destId="{66D7A0C8-DE4C-4721-A94D-C6533BDE9CF1}" srcOrd="0" destOrd="0" presId="urn:microsoft.com/office/officeart/2005/8/layout/hierarchy2"/>
    <dgm:cxn modelId="{6E441EC0-A36F-401A-8D9E-B4902ADA7F90}" type="presOf" srcId="{E5804B00-A97E-495E-B23A-940509555DBB}" destId="{D3186096-6DF1-428B-8502-4FC31D8FDDBC}" srcOrd="1" destOrd="0" presId="urn:microsoft.com/office/officeart/2005/8/layout/hierarchy2"/>
    <dgm:cxn modelId="{3CBDAFC2-18FE-4649-B90A-F6D6313F92DF}" srcId="{28295328-6B68-41BE-BD33-78803E96132B}" destId="{8010EE32-0E85-4F16-8F12-65D0D1D68AA6}" srcOrd="1" destOrd="0" parTransId="{1B95E5B3-FD7D-4406-8C92-5CCBEB8BE79D}" sibTransId="{4642C24A-A164-472B-9B9D-8F6D53B68AE4}"/>
    <dgm:cxn modelId="{4ECE5CC4-66D5-4F2F-87FB-61CDBE6B6C42}" srcId="{B218CCA9-D1CB-43F9-A679-5A27F75BDCA8}" destId="{BEAB4CBD-A245-4B49-940F-B45CABC36CD0}" srcOrd="1" destOrd="0" parTransId="{0ED69BB8-D6D2-43D0-ADA3-CFEAEB455F2B}" sibTransId="{C3EE0472-A573-42E8-A6C8-6A5C7C075B2A}"/>
    <dgm:cxn modelId="{0C66F8CA-0EED-4AB9-B3E1-81A418AD3345}" type="presOf" srcId="{1B95E5B3-FD7D-4406-8C92-5CCBEB8BE79D}" destId="{1CC946FE-D937-4544-B326-34AA10E07E6F}" srcOrd="0" destOrd="0" presId="urn:microsoft.com/office/officeart/2005/8/layout/hierarchy2"/>
    <dgm:cxn modelId="{5342D2CD-84EB-4FB3-BCB0-88FA8D9B7FE0}" type="presOf" srcId="{BEAB4CBD-A245-4B49-940F-B45CABC36CD0}" destId="{E5739ABB-99C0-423B-9940-1DFB0312CF6D}" srcOrd="0" destOrd="0" presId="urn:microsoft.com/office/officeart/2005/8/layout/hierarchy2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C438CCE1-2F30-4D84-BDB5-24391BEC97B7}" type="presOf" srcId="{1B95E5B3-FD7D-4406-8C92-5CCBEB8BE79D}" destId="{98B741C9-3B30-4631-A269-50EA14D1E6C0}" srcOrd="1" destOrd="0" presId="urn:microsoft.com/office/officeart/2005/8/layout/hierarchy2"/>
    <dgm:cxn modelId="{ED312BF6-0136-4165-8A28-75F10732BEAD}" srcId="{B218CCA9-D1CB-43F9-A679-5A27F75BDCA8}" destId="{D7B557C8-3724-449D-8891-B013211A15DA}" srcOrd="0" destOrd="0" parTransId="{E5804B00-A97E-495E-B23A-940509555DBB}" sibTransId="{17E72030-3256-49CF-87E8-FA7173F22D9C}"/>
    <dgm:cxn modelId="{8048D346-7425-4A3B-A888-A0D224081050}" type="presParOf" srcId="{38F5FB1D-F946-4541-BD24-C3BD82BFB050}" destId="{CB21FA97-5614-4E34-B103-67C0D247BE6E}" srcOrd="0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E0CEAD61-F0F1-4A34-8E56-D30334E97376}" type="presParOf" srcId="{8CBE5666-C97D-43B0-9E58-EFE7AF05864B}" destId="{D8CC527F-5F25-4363-BF6F-4183D4E82F63}" srcOrd="0" destOrd="0" presId="urn:microsoft.com/office/officeart/2005/8/layout/hierarchy2"/>
    <dgm:cxn modelId="{CE4AA157-A139-40A7-8452-5E369464EE37}" type="presParOf" srcId="{D8CC527F-5F25-4363-BF6F-4183D4E82F63}" destId="{9DCE4D78-1828-4614-9DA5-2BCBBAF63FEC}" srcOrd="0" destOrd="0" presId="urn:microsoft.com/office/officeart/2005/8/layout/hierarchy2"/>
    <dgm:cxn modelId="{D4C4B775-F64C-4D79-B6DC-BCF695E6D5A6}" type="presParOf" srcId="{8CBE5666-C97D-43B0-9E58-EFE7AF05864B}" destId="{6900661F-A07C-40D8-9218-6D03C74B1D50}" srcOrd="1" destOrd="0" presId="urn:microsoft.com/office/officeart/2005/8/layout/hierarchy2"/>
    <dgm:cxn modelId="{84728C75-8700-45FF-A293-8C34443E21D6}" type="presParOf" srcId="{6900661F-A07C-40D8-9218-6D03C74B1D50}" destId="{B777633A-E564-46BA-B0FE-610B408BFD26}" srcOrd="0" destOrd="0" presId="urn:microsoft.com/office/officeart/2005/8/layout/hierarchy2"/>
    <dgm:cxn modelId="{E8CA32F2-A614-4C27-B27D-2B9B3A26598D}" type="presParOf" srcId="{6900661F-A07C-40D8-9218-6D03C74B1D50}" destId="{1652150A-192A-487C-AAD8-91387F55032E}" srcOrd="1" destOrd="0" presId="urn:microsoft.com/office/officeart/2005/8/layout/hierarchy2"/>
    <dgm:cxn modelId="{3680D32A-C61E-48D4-B0AE-C31FB7028CD3}" type="presParOf" srcId="{1652150A-192A-487C-AAD8-91387F55032E}" destId="{41E917D6-2004-43CE-9FE6-3F10AD0BCDE3}" srcOrd="0" destOrd="0" presId="urn:microsoft.com/office/officeart/2005/8/layout/hierarchy2"/>
    <dgm:cxn modelId="{FD83D62C-5724-41B3-AAAD-CB0CDC1543BE}" type="presParOf" srcId="{41E917D6-2004-43CE-9FE6-3F10AD0BCDE3}" destId="{D3186096-6DF1-428B-8502-4FC31D8FDDBC}" srcOrd="0" destOrd="0" presId="urn:microsoft.com/office/officeart/2005/8/layout/hierarchy2"/>
    <dgm:cxn modelId="{F360FB36-E1A2-4E66-B9E8-E55BA91678E3}" type="presParOf" srcId="{1652150A-192A-487C-AAD8-91387F55032E}" destId="{2A8EED3A-B24C-466D-B27D-954726FAB8C4}" srcOrd="1" destOrd="0" presId="urn:microsoft.com/office/officeart/2005/8/layout/hierarchy2"/>
    <dgm:cxn modelId="{B3D20E2F-27FE-44F0-85B3-CC78B038A6DA}" type="presParOf" srcId="{2A8EED3A-B24C-466D-B27D-954726FAB8C4}" destId="{E8941CD6-823E-4A2C-A12A-8020A8B3AACE}" srcOrd="0" destOrd="0" presId="urn:microsoft.com/office/officeart/2005/8/layout/hierarchy2"/>
    <dgm:cxn modelId="{55842246-C9A7-48DE-B1B8-98990A2F226D}" type="presParOf" srcId="{2A8EED3A-B24C-466D-B27D-954726FAB8C4}" destId="{AB77051F-81B9-474F-9326-DAF1F1681767}" srcOrd="1" destOrd="0" presId="urn:microsoft.com/office/officeart/2005/8/layout/hierarchy2"/>
    <dgm:cxn modelId="{26B246CE-1540-4A36-AB45-628AE3814832}" type="presParOf" srcId="{1652150A-192A-487C-AAD8-91387F55032E}" destId="{66D7A0C8-DE4C-4721-A94D-C6533BDE9CF1}" srcOrd="2" destOrd="0" presId="urn:microsoft.com/office/officeart/2005/8/layout/hierarchy2"/>
    <dgm:cxn modelId="{4FC702F9-F14C-4062-85B3-59128E194A84}" type="presParOf" srcId="{66D7A0C8-DE4C-4721-A94D-C6533BDE9CF1}" destId="{D733A8BE-8F77-48D3-9A0B-5F57268A9543}" srcOrd="0" destOrd="0" presId="urn:microsoft.com/office/officeart/2005/8/layout/hierarchy2"/>
    <dgm:cxn modelId="{8F01353D-1A30-4D21-B934-8EA3B6997264}" type="presParOf" srcId="{1652150A-192A-487C-AAD8-91387F55032E}" destId="{B9F90B21-DD67-488B-9845-B99DBD25B2B0}" srcOrd="3" destOrd="0" presId="urn:microsoft.com/office/officeart/2005/8/layout/hierarchy2"/>
    <dgm:cxn modelId="{093D5BD2-46B8-4C81-B18B-68B28474857F}" type="presParOf" srcId="{B9F90B21-DD67-488B-9845-B99DBD25B2B0}" destId="{E5739ABB-99C0-423B-9940-1DFB0312CF6D}" srcOrd="0" destOrd="0" presId="urn:microsoft.com/office/officeart/2005/8/layout/hierarchy2"/>
    <dgm:cxn modelId="{95676A69-7C35-4422-B6FB-8CB6170274EB}" type="presParOf" srcId="{B9F90B21-DD67-488B-9845-B99DBD25B2B0}" destId="{373ED32A-CA4F-40F0-AB1F-DF08E2B27A2B}" srcOrd="1" destOrd="0" presId="urn:microsoft.com/office/officeart/2005/8/layout/hierarchy2"/>
    <dgm:cxn modelId="{6F94BE5C-786D-4E5E-9D6C-CBDE60A217BE}" type="presParOf" srcId="{1652150A-192A-487C-AAD8-91387F55032E}" destId="{9EEB190D-A1B9-44BA-B13C-B66DC8C70106}" srcOrd="4" destOrd="0" presId="urn:microsoft.com/office/officeart/2005/8/layout/hierarchy2"/>
    <dgm:cxn modelId="{6F972B79-ED61-4C11-8BEE-9700F18332C9}" type="presParOf" srcId="{9EEB190D-A1B9-44BA-B13C-B66DC8C70106}" destId="{AFC76B2F-CDCE-4ADC-9095-F24CAE0C6FAE}" srcOrd="0" destOrd="0" presId="urn:microsoft.com/office/officeart/2005/8/layout/hierarchy2"/>
    <dgm:cxn modelId="{46CF5BE6-AF22-4272-B4BD-702C3A334957}" type="presParOf" srcId="{1652150A-192A-487C-AAD8-91387F55032E}" destId="{CFE955E4-2364-4FEA-8DE1-0D0EB13D24AB}" srcOrd="5" destOrd="0" presId="urn:microsoft.com/office/officeart/2005/8/layout/hierarchy2"/>
    <dgm:cxn modelId="{DA664991-7318-4A31-A9E4-9EDFDE656EB5}" type="presParOf" srcId="{CFE955E4-2364-4FEA-8DE1-0D0EB13D24AB}" destId="{17245F2E-C023-4BE0-BC89-D6687627AA5A}" srcOrd="0" destOrd="0" presId="urn:microsoft.com/office/officeart/2005/8/layout/hierarchy2"/>
    <dgm:cxn modelId="{3A732A2C-7092-40E2-8AEA-989CD1D427F0}" type="presParOf" srcId="{CFE955E4-2364-4FEA-8DE1-0D0EB13D24AB}" destId="{9CE58DEB-8551-4CF6-AE49-C40D85EF816E}" srcOrd="1" destOrd="0" presId="urn:microsoft.com/office/officeart/2005/8/layout/hierarchy2"/>
    <dgm:cxn modelId="{D3CF6C69-37A6-4784-8FEE-F7313A0A6818}" type="presParOf" srcId="{8CBE5666-C97D-43B0-9E58-EFE7AF05864B}" destId="{1CC946FE-D937-4544-B326-34AA10E07E6F}" srcOrd="2" destOrd="0" presId="urn:microsoft.com/office/officeart/2005/8/layout/hierarchy2"/>
    <dgm:cxn modelId="{6E9587AF-DD33-4709-A81F-D5D6F8041922}" type="presParOf" srcId="{1CC946FE-D937-4544-B326-34AA10E07E6F}" destId="{98B741C9-3B30-4631-A269-50EA14D1E6C0}" srcOrd="0" destOrd="0" presId="urn:microsoft.com/office/officeart/2005/8/layout/hierarchy2"/>
    <dgm:cxn modelId="{3211243C-B573-49B9-9B9F-59B5E73DCB3F}" type="presParOf" srcId="{8CBE5666-C97D-43B0-9E58-EFE7AF05864B}" destId="{FF9D0182-B433-4B3B-B978-15F2DAF01DA6}" srcOrd="3" destOrd="0" presId="urn:microsoft.com/office/officeart/2005/8/layout/hierarchy2"/>
    <dgm:cxn modelId="{51DD0791-D47E-45B9-A628-93EA5584E707}" type="presParOf" srcId="{FF9D0182-B433-4B3B-B978-15F2DAF01DA6}" destId="{EADB64D0-DCEB-4545-91BF-71A2CF025F7E}" srcOrd="0" destOrd="0" presId="urn:microsoft.com/office/officeart/2005/8/layout/hierarchy2"/>
    <dgm:cxn modelId="{4C9E595C-CD21-47A0-AC5E-7F15E0A4187C}" type="presParOf" srcId="{FF9D0182-B433-4B3B-B978-15F2DAF01DA6}" destId="{D3768900-2C45-415F-A39F-AAC4666BE9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Microprocessor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8010EE32-0E85-4F16-8F12-65D0D1D68AA6}">
      <dgm:prSet phldrT="[Text]"/>
      <dgm:spPr/>
      <dgm:t>
        <a:bodyPr/>
        <a:lstStyle/>
        <a:p>
          <a:r>
            <a:rPr lang="en-US" dirty="0"/>
            <a:t>With cortex M30</a:t>
          </a:r>
        </a:p>
      </dgm:t>
    </dgm:pt>
    <dgm:pt modelId="{1B95E5B3-FD7D-4406-8C92-5CCBEB8BE79D}" type="parTrans" cxnId="{3CBDAFC2-18FE-4649-B90A-F6D6313F92DF}">
      <dgm:prSet/>
      <dgm:spPr/>
      <dgm:t>
        <a:bodyPr/>
        <a:lstStyle/>
        <a:p>
          <a:endParaRPr lang="en-US"/>
        </a:p>
      </dgm:t>
    </dgm:pt>
    <dgm:pt modelId="{4642C24A-A164-472B-9B9D-8F6D53B68AE4}" type="sibTrans" cxnId="{3CBDAFC2-18FE-4649-B90A-F6D6313F92DF}">
      <dgm:prSet/>
      <dgm:spPr/>
      <dgm:t>
        <a:bodyPr/>
        <a:lstStyle/>
        <a:p>
          <a:endParaRPr lang="en-US"/>
        </a:p>
      </dgm:t>
    </dgm:pt>
    <dgm:pt modelId="{D7B557C8-3724-449D-8891-B013211A15DA}">
      <dgm:prSet/>
      <dgm:spPr/>
      <dgm:t>
        <a:bodyPr/>
        <a:lstStyle/>
        <a:p>
          <a:r>
            <a:rPr lang="en-US" dirty="0"/>
            <a:t>Requires C/C++</a:t>
          </a:r>
        </a:p>
      </dgm:t>
    </dgm:pt>
    <dgm:pt modelId="{E5804B00-A97E-495E-B23A-940509555DBB}" type="parTrans" cxnId="{ED312BF6-0136-4165-8A28-75F10732BEAD}">
      <dgm:prSet/>
      <dgm:spPr/>
      <dgm:t>
        <a:bodyPr/>
        <a:lstStyle/>
        <a:p>
          <a:endParaRPr lang="en-US"/>
        </a:p>
      </dgm:t>
    </dgm:pt>
    <dgm:pt modelId="{17E72030-3256-49CF-87E8-FA7173F22D9C}" type="sibTrans" cxnId="{ED312BF6-0136-4165-8A28-75F10732BEAD}">
      <dgm:prSet/>
      <dgm:spPr/>
      <dgm:t>
        <a:bodyPr/>
        <a:lstStyle/>
        <a:p>
          <a:endParaRPr lang="en-US"/>
        </a:p>
      </dgm:t>
    </dgm:pt>
    <dgm:pt modelId="{3B6E7418-59F2-4709-94FB-8B7D73D2F93C}">
      <dgm:prSet phldrT="[Text]"/>
      <dgm:spPr/>
      <dgm:t>
        <a:bodyPr/>
        <a:lstStyle/>
        <a:p>
          <a:r>
            <a:rPr lang="en-US" dirty="0"/>
            <a:t>AMA certificate</a:t>
          </a:r>
        </a:p>
      </dgm:t>
    </dgm:pt>
    <dgm:pt modelId="{FD8C1CE0-0EF6-4ED7-9819-049B7A6ED385}" type="parTrans" cxnId="{32DEA49C-73A7-4A78-BD87-8E47FEDEF9C9}">
      <dgm:prSet/>
      <dgm:spPr/>
      <dgm:t>
        <a:bodyPr/>
        <a:lstStyle/>
        <a:p>
          <a:endParaRPr lang="en-US"/>
        </a:p>
      </dgm:t>
    </dgm:pt>
    <dgm:pt modelId="{4F3EA8F1-1079-4687-9462-5B9CF969263E}" type="sibTrans" cxnId="{32DEA49C-73A7-4A78-BD87-8E47FEDEF9C9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0" presStyleCnt="1" custLinFactNeighborX="-42053" custLinFactNeighborY="4974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41E917D6-2004-43CE-9FE6-3F10AD0BCDE3}" type="pres">
      <dgm:prSet presAssocID="{E5804B00-A97E-495E-B23A-940509555DBB}" presName="conn2-1" presStyleLbl="parChTrans1D2" presStyleIdx="0" presStyleCnt="3"/>
      <dgm:spPr/>
    </dgm:pt>
    <dgm:pt modelId="{D3186096-6DF1-428B-8502-4FC31D8FDDBC}" type="pres">
      <dgm:prSet presAssocID="{E5804B00-A97E-495E-B23A-940509555DBB}" presName="connTx" presStyleLbl="parChTrans1D2" presStyleIdx="0" presStyleCnt="3"/>
      <dgm:spPr/>
    </dgm:pt>
    <dgm:pt modelId="{2A8EED3A-B24C-466D-B27D-954726FAB8C4}" type="pres">
      <dgm:prSet presAssocID="{D7B557C8-3724-449D-8891-B013211A15DA}" presName="root2" presStyleCnt="0"/>
      <dgm:spPr/>
    </dgm:pt>
    <dgm:pt modelId="{E8941CD6-823E-4A2C-A12A-8020A8B3AACE}" type="pres">
      <dgm:prSet presAssocID="{D7B557C8-3724-449D-8891-B013211A15DA}" presName="LevelTwoTextNode" presStyleLbl="node2" presStyleIdx="0" presStyleCnt="3" custLinFactNeighborX="-34050" custLinFactNeighborY="-70138">
        <dgm:presLayoutVars>
          <dgm:chPref val="3"/>
        </dgm:presLayoutVars>
      </dgm:prSet>
      <dgm:spPr/>
    </dgm:pt>
    <dgm:pt modelId="{AB77051F-81B9-474F-9326-DAF1F1681767}" type="pres">
      <dgm:prSet presAssocID="{D7B557C8-3724-449D-8891-B013211A15DA}" presName="level3hierChild" presStyleCnt="0"/>
      <dgm:spPr/>
    </dgm:pt>
    <dgm:pt modelId="{1CC946FE-D937-4544-B326-34AA10E07E6F}" type="pres">
      <dgm:prSet presAssocID="{1B95E5B3-FD7D-4406-8C92-5CCBEB8BE79D}" presName="conn2-1" presStyleLbl="parChTrans1D2" presStyleIdx="1" presStyleCnt="3"/>
      <dgm:spPr/>
    </dgm:pt>
    <dgm:pt modelId="{98B741C9-3B30-4631-A269-50EA14D1E6C0}" type="pres">
      <dgm:prSet presAssocID="{1B95E5B3-FD7D-4406-8C92-5CCBEB8BE79D}" presName="connTx" presStyleLbl="parChTrans1D2" presStyleIdx="1" presStyleCnt="3"/>
      <dgm:spPr/>
    </dgm:pt>
    <dgm:pt modelId="{FF9D0182-B433-4B3B-B978-15F2DAF01DA6}" type="pres">
      <dgm:prSet presAssocID="{8010EE32-0E85-4F16-8F12-65D0D1D68AA6}" presName="root2" presStyleCnt="0"/>
      <dgm:spPr/>
    </dgm:pt>
    <dgm:pt modelId="{EADB64D0-DCEB-4545-91BF-71A2CF025F7E}" type="pres">
      <dgm:prSet presAssocID="{8010EE32-0E85-4F16-8F12-65D0D1D68AA6}" presName="LevelTwoTextNode" presStyleLbl="node2" presStyleIdx="1" presStyleCnt="3" custLinFactNeighborX="-20000" custLinFactNeighborY="2933">
        <dgm:presLayoutVars>
          <dgm:chPref val="3"/>
        </dgm:presLayoutVars>
      </dgm:prSet>
      <dgm:spPr/>
    </dgm:pt>
    <dgm:pt modelId="{D3768900-2C45-415F-A39F-AAC4666BE94F}" type="pres">
      <dgm:prSet presAssocID="{8010EE32-0E85-4F16-8F12-65D0D1D68AA6}" presName="level3hierChild" presStyleCnt="0"/>
      <dgm:spPr/>
    </dgm:pt>
    <dgm:pt modelId="{68A10308-9BF7-4B71-958F-4E37FE4B9FA9}" type="pres">
      <dgm:prSet presAssocID="{FD8C1CE0-0EF6-4ED7-9819-049B7A6ED385}" presName="conn2-1" presStyleLbl="parChTrans1D2" presStyleIdx="2" presStyleCnt="3"/>
      <dgm:spPr/>
    </dgm:pt>
    <dgm:pt modelId="{CC6D74B8-3E06-4BA9-B9CE-D162772F69E3}" type="pres">
      <dgm:prSet presAssocID="{FD8C1CE0-0EF6-4ED7-9819-049B7A6ED385}" presName="connTx" presStyleLbl="parChTrans1D2" presStyleIdx="2" presStyleCnt="3"/>
      <dgm:spPr/>
    </dgm:pt>
    <dgm:pt modelId="{0762D4C6-6DA4-4F62-949F-7188E6CA4246}" type="pres">
      <dgm:prSet presAssocID="{3B6E7418-59F2-4709-94FB-8B7D73D2F93C}" presName="root2" presStyleCnt="0"/>
      <dgm:spPr/>
    </dgm:pt>
    <dgm:pt modelId="{382D28A0-2F97-4CDA-BE98-919F5870BAFC}" type="pres">
      <dgm:prSet presAssocID="{3B6E7418-59F2-4709-94FB-8B7D73D2F93C}" presName="LevelTwoTextNode" presStyleLbl="node2" presStyleIdx="2" presStyleCnt="3" custLinFactNeighborX="-16645" custLinFactNeighborY="-2833">
        <dgm:presLayoutVars>
          <dgm:chPref val="3"/>
        </dgm:presLayoutVars>
      </dgm:prSet>
      <dgm:spPr/>
    </dgm:pt>
    <dgm:pt modelId="{7F274FB9-22BE-46E9-8663-89B95ED346F5}" type="pres">
      <dgm:prSet presAssocID="{3B6E7418-59F2-4709-94FB-8B7D73D2F93C}" presName="level3hierChild" presStyleCnt="0"/>
      <dgm:spPr/>
    </dgm:pt>
  </dgm:ptLst>
  <dgm:cxnLst>
    <dgm:cxn modelId="{ABB3D90B-A065-45E4-B40B-0CF673366196}" srcId="{AFF1D11D-261E-4955-83FC-416D54021B8F}" destId="{28295328-6B68-41BE-BD33-78803E96132B}" srcOrd="0" destOrd="0" parTransId="{0ACF2B24-4E20-490F-B00C-C92E11ECB32B}" sibTransId="{6BC6CCBF-6220-41DF-B96B-BABDE795743B}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D070901F-5963-438B-AA90-2956CF65B818}" type="presOf" srcId="{8010EE32-0E85-4F16-8F12-65D0D1D68AA6}" destId="{EADB64D0-DCEB-4545-91BF-71A2CF025F7E}" srcOrd="0" destOrd="0" presId="urn:microsoft.com/office/officeart/2005/8/layout/hierarchy2"/>
    <dgm:cxn modelId="{91D6CB36-59A0-4FF4-BBFA-BDDCB7EB8BEF}" type="presOf" srcId="{E5804B00-A97E-495E-B23A-940509555DBB}" destId="{D3186096-6DF1-428B-8502-4FC31D8FDDBC}" srcOrd="1" destOrd="0" presId="urn:microsoft.com/office/officeart/2005/8/layout/hierarchy2"/>
    <dgm:cxn modelId="{32DEA49C-73A7-4A78-BD87-8E47FEDEF9C9}" srcId="{28295328-6B68-41BE-BD33-78803E96132B}" destId="{3B6E7418-59F2-4709-94FB-8B7D73D2F93C}" srcOrd="2" destOrd="0" parTransId="{FD8C1CE0-0EF6-4ED7-9819-049B7A6ED385}" sibTransId="{4F3EA8F1-1079-4687-9462-5B9CF969263E}"/>
    <dgm:cxn modelId="{F00F8D9F-2705-420F-BD0D-61B2361A8108}" type="presOf" srcId="{D7B557C8-3724-449D-8891-B013211A15DA}" destId="{E8941CD6-823E-4A2C-A12A-8020A8B3AACE}" srcOrd="0" destOrd="0" presId="urn:microsoft.com/office/officeart/2005/8/layout/hierarchy2"/>
    <dgm:cxn modelId="{0B1B0CA9-0749-4DF5-A60D-5AFB1822C9DF}" type="presOf" srcId="{FD8C1CE0-0EF6-4ED7-9819-049B7A6ED385}" destId="{68A10308-9BF7-4B71-958F-4E37FE4B9FA9}" srcOrd="0" destOrd="0" presId="urn:microsoft.com/office/officeart/2005/8/layout/hierarchy2"/>
    <dgm:cxn modelId="{CEA246BE-9448-4505-B987-CE352179F2F1}" type="presOf" srcId="{3B6E7418-59F2-4709-94FB-8B7D73D2F93C}" destId="{382D28A0-2F97-4CDA-BE98-919F5870BAFC}" srcOrd="0" destOrd="0" presId="urn:microsoft.com/office/officeart/2005/8/layout/hierarchy2"/>
    <dgm:cxn modelId="{3CBDAFC2-18FE-4649-B90A-F6D6313F92DF}" srcId="{28295328-6B68-41BE-BD33-78803E96132B}" destId="{8010EE32-0E85-4F16-8F12-65D0D1D68AA6}" srcOrd="1" destOrd="0" parTransId="{1B95E5B3-FD7D-4406-8C92-5CCBEB8BE79D}" sibTransId="{4642C24A-A164-472B-9B9D-8F6D53B68AE4}"/>
    <dgm:cxn modelId="{632D4AC5-6A9A-4D38-89B8-C7E3E8DE87C2}" type="presOf" srcId="{E5804B00-A97E-495E-B23A-940509555DBB}" destId="{41E917D6-2004-43CE-9FE6-3F10AD0BCDE3}" srcOrd="0" destOrd="0" presId="urn:microsoft.com/office/officeart/2005/8/layout/hierarchy2"/>
    <dgm:cxn modelId="{0C66F8CA-0EED-4AB9-B3E1-81A418AD3345}" type="presOf" srcId="{1B95E5B3-FD7D-4406-8C92-5CCBEB8BE79D}" destId="{1CC946FE-D937-4544-B326-34AA10E07E6F}" srcOrd="0" destOrd="0" presId="urn:microsoft.com/office/officeart/2005/8/layout/hierarchy2"/>
    <dgm:cxn modelId="{5898A3E0-7C2C-40F9-B766-78385809D19C}" type="presOf" srcId="{FD8C1CE0-0EF6-4ED7-9819-049B7A6ED385}" destId="{CC6D74B8-3E06-4BA9-B9CE-D162772F69E3}" srcOrd="1" destOrd="0" presId="urn:microsoft.com/office/officeart/2005/8/layout/hierarchy2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C438CCE1-2F30-4D84-BDB5-24391BEC97B7}" type="presOf" srcId="{1B95E5B3-FD7D-4406-8C92-5CCBEB8BE79D}" destId="{98B741C9-3B30-4631-A269-50EA14D1E6C0}" srcOrd="1" destOrd="0" presId="urn:microsoft.com/office/officeart/2005/8/layout/hierarchy2"/>
    <dgm:cxn modelId="{ED312BF6-0136-4165-8A28-75F10732BEAD}" srcId="{28295328-6B68-41BE-BD33-78803E96132B}" destId="{D7B557C8-3724-449D-8891-B013211A15DA}" srcOrd="0" destOrd="0" parTransId="{E5804B00-A97E-495E-B23A-940509555DBB}" sibTransId="{17E72030-3256-49CF-87E8-FA7173F22D9C}"/>
    <dgm:cxn modelId="{8048D346-7425-4A3B-A888-A0D224081050}" type="presParOf" srcId="{38F5FB1D-F946-4541-BD24-C3BD82BFB050}" destId="{CB21FA97-5614-4E34-B103-67C0D247BE6E}" srcOrd="0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12A89197-2ED5-4426-9634-6AF73FACCEFE}" type="presParOf" srcId="{8CBE5666-C97D-43B0-9E58-EFE7AF05864B}" destId="{41E917D6-2004-43CE-9FE6-3F10AD0BCDE3}" srcOrd="0" destOrd="0" presId="urn:microsoft.com/office/officeart/2005/8/layout/hierarchy2"/>
    <dgm:cxn modelId="{412D68D1-B191-43DC-B657-0C858B9590E8}" type="presParOf" srcId="{41E917D6-2004-43CE-9FE6-3F10AD0BCDE3}" destId="{D3186096-6DF1-428B-8502-4FC31D8FDDBC}" srcOrd="0" destOrd="0" presId="urn:microsoft.com/office/officeart/2005/8/layout/hierarchy2"/>
    <dgm:cxn modelId="{18D3F299-676A-4208-AE60-35A2325B8D7E}" type="presParOf" srcId="{8CBE5666-C97D-43B0-9E58-EFE7AF05864B}" destId="{2A8EED3A-B24C-466D-B27D-954726FAB8C4}" srcOrd="1" destOrd="0" presId="urn:microsoft.com/office/officeart/2005/8/layout/hierarchy2"/>
    <dgm:cxn modelId="{8DCCC16E-2ACD-456E-B11C-E2BC855CD5E8}" type="presParOf" srcId="{2A8EED3A-B24C-466D-B27D-954726FAB8C4}" destId="{E8941CD6-823E-4A2C-A12A-8020A8B3AACE}" srcOrd="0" destOrd="0" presId="urn:microsoft.com/office/officeart/2005/8/layout/hierarchy2"/>
    <dgm:cxn modelId="{F80F916D-5E93-4B8D-875B-90AD8E041DD8}" type="presParOf" srcId="{2A8EED3A-B24C-466D-B27D-954726FAB8C4}" destId="{AB77051F-81B9-474F-9326-DAF1F1681767}" srcOrd="1" destOrd="0" presId="urn:microsoft.com/office/officeart/2005/8/layout/hierarchy2"/>
    <dgm:cxn modelId="{D3CF6C69-37A6-4784-8FEE-F7313A0A6818}" type="presParOf" srcId="{8CBE5666-C97D-43B0-9E58-EFE7AF05864B}" destId="{1CC946FE-D937-4544-B326-34AA10E07E6F}" srcOrd="2" destOrd="0" presId="urn:microsoft.com/office/officeart/2005/8/layout/hierarchy2"/>
    <dgm:cxn modelId="{6E9587AF-DD33-4709-A81F-D5D6F8041922}" type="presParOf" srcId="{1CC946FE-D937-4544-B326-34AA10E07E6F}" destId="{98B741C9-3B30-4631-A269-50EA14D1E6C0}" srcOrd="0" destOrd="0" presId="urn:microsoft.com/office/officeart/2005/8/layout/hierarchy2"/>
    <dgm:cxn modelId="{3211243C-B573-49B9-9B9F-59B5E73DCB3F}" type="presParOf" srcId="{8CBE5666-C97D-43B0-9E58-EFE7AF05864B}" destId="{FF9D0182-B433-4B3B-B978-15F2DAF01DA6}" srcOrd="3" destOrd="0" presId="urn:microsoft.com/office/officeart/2005/8/layout/hierarchy2"/>
    <dgm:cxn modelId="{51DD0791-D47E-45B9-A628-93EA5584E707}" type="presParOf" srcId="{FF9D0182-B433-4B3B-B978-15F2DAF01DA6}" destId="{EADB64D0-DCEB-4545-91BF-71A2CF025F7E}" srcOrd="0" destOrd="0" presId="urn:microsoft.com/office/officeart/2005/8/layout/hierarchy2"/>
    <dgm:cxn modelId="{4C9E595C-CD21-47A0-AC5E-7F15E0A4187C}" type="presParOf" srcId="{FF9D0182-B433-4B3B-B978-15F2DAF01DA6}" destId="{D3768900-2C45-415F-A39F-AAC4666BE94F}" srcOrd="1" destOrd="0" presId="urn:microsoft.com/office/officeart/2005/8/layout/hierarchy2"/>
    <dgm:cxn modelId="{09D48D88-2AC1-48E1-9CDF-0244ACD28419}" type="presParOf" srcId="{8CBE5666-C97D-43B0-9E58-EFE7AF05864B}" destId="{68A10308-9BF7-4B71-958F-4E37FE4B9FA9}" srcOrd="4" destOrd="0" presId="urn:microsoft.com/office/officeart/2005/8/layout/hierarchy2"/>
    <dgm:cxn modelId="{3D804C3B-44BF-4E2C-9091-D9EC6BBFD652}" type="presParOf" srcId="{68A10308-9BF7-4B71-958F-4E37FE4B9FA9}" destId="{CC6D74B8-3E06-4BA9-B9CE-D162772F69E3}" srcOrd="0" destOrd="0" presId="urn:microsoft.com/office/officeart/2005/8/layout/hierarchy2"/>
    <dgm:cxn modelId="{3477C177-B093-4FF3-ACC3-69538F18393B}" type="presParOf" srcId="{8CBE5666-C97D-43B0-9E58-EFE7AF05864B}" destId="{0762D4C6-6DA4-4F62-949F-7188E6CA4246}" srcOrd="5" destOrd="0" presId="urn:microsoft.com/office/officeart/2005/8/layout/hierarchy2"/>
    <dgm:cxn modelId="{BEA08F58-9AE9-4E7C-AE2B-8994766BF676}" type="presParOf" srcId="{0762D4C6-6DA4-4F62-949F-7188E6CA4246}" destId="{382D28A0-2F97-4CDA-BE98-919F5870BAFC}" srcOrd="0" destOrd="0" presId="urn:microsoft.com/office/officeart/2005/8/layout/hierarchy2"/>
    <dgm:cxn modelId="{2331F963-ABD9-4E74-A1B4-5CF5414E4068}" type="presParOf" srcId="{0762D4C6-6DA4-4F62-949F-7188E6CA4246}" destId="{7F274FB9-22BE-46E9-8663-89B95ED346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Digital system lab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8010EE32-0E85-4F16-8F12-65D0D1D68AA6}">
      <dgm:prSet phldrT="[Text]"/>
      <dgm:spPr/>
      <dgm:t>
        <a:bodyPr/>
        <a:lstStyle/>
        <a:p>
          <a:r>
            <a:rPr lang="en-US" dirty="0"/>
            <a:t>Requires basic knowledge of digit system</a:t>
          </a:r>
        </a:p>
      </dgm:t>
    </dgm:pt>
    <dgm:pt modelId="{1B95E5B3-FD7D-4406-8C92-5CCBEB8BE79D}" type="parTrans" cxnId="{3CBDAFC2-18FE-4649-B90A-F6D6313F92DF}">
      <dgm:prSet/>
      <dgm:spPr/>
      <dgm:t>
        <a:bodyPr/>
        <a:lstStyle/>
        <a:p>
          <a:endParaRPr lang="en-US"/>
        </a:p>
      </dgm:t>
    </dgm:pt>
    <dgm:pt modelId="{4642C24A-A164-472B-9B9D-8F6D53B68AE4}" type="sibTrans" cxnId="{3CBDAFC2-18FE-4649-B90A-F6D6313F92DF}">
      <dgm:prSet/>
      <dgm:spPr/>
      <dgm:t>
        <a:bodyPr/>
        <a:lstStyle/>
        <a:p>
          <a:endParaRPr lang="en-US"/>
        </a:p>
      </dgm:t>
    </dgm:pt>
    <dgm:pt modelId="{D7B557C8-3724-449D-8891-B013211A15DA}">
      <dgm:prSet/>
      <dgm:spPr/>
      <dgm:t>
        <a:bodyPr/>
        <a:lstStyle/>
        <a:p>
          <a:r>
            <a:rPr lang="en-US" dirty="0"/>
            <a:t>With </a:t>
          </a:r>
          <a:r>
            <a:rPr lang="en-US" dirty="0" err="1"/>
            <a:t>quartus</a:t>
          </a:r>
          <a:r>
            <a:rPr lang="en-US" dirty="0"/>
            <a:t> 15</a:t>
          </a:r>
        </a:p>
      </dgm:t>
    </dgm:pt>
    <dgm:pt modelId="{E5804B00-A97E-495E-B23A-940509555DBB}" type="parTrans" cxnId="{ED312BF6-0136-4165-8A28-75F10732BEAD}">
      <dgm:prSet/>
      <dgm:spPr/>
      <dgm:t>
        <a:bodyPr/>
        <a:lstStyle/>
        <a:p>
          <a:endParaRPr lang="en-US"/>
        </a:p>
      </dgm:t>
    </dgm:pt>
    <dgm:pt modelId="{17E72030-3256-49CF-87E8-FA7173F22D9C}" type="sibTrans" cxnId="{ED312BF6-0136-4165-8A28-75F10732BEAD}">
      <dgm:prSet/>
      <dgm:spPr/>
      <dgm:t>
        <a:bodyPr/>
        <a:lstStyle/>
        <a:p>
          <a:endParaRPr lang="en-US"/>
        </a:p>
      </dgm:t>
    </dgm:pt>
    <dgm:pt modelId="{3B6E7418-59F2-4709-94FB-8B7D73D2F93C}">
      <dgm:prSet phldrT="[Text]"/>
      <dgm:spPr/>
      <dgm:t>
        <a:bodyPr/>
        <a:lstStyle/>
        <a:p>
          <a:r>
            <a:rPr lang="en-US" dirty="0"/>
            <a:t>Tutorial about </a:t>
          </a:r>
          <a:r>
            <a:rPr lang="en-US" dirty="0" err="1"/>
            <a:t>quartus</a:t>
          </a:r>
          <a:r>
            <a:rPr lang="en-US" dirty="0"/>
            <a:t> 15.</a:t>
          </a:r>
        </a:p>
      </dgm:t>
    </dgm:pt>
    <dgm:pt modelId="{FD8C1CE0-0EF6-4ED7-9819-049B7A6ED385}" type="parTrans" cxnId="{32DEA49C-73A7-4A78-BD87-8E47FEDEF9C9}">
      <dgm:prSet/>
      <dgm:spPr/>
      <dgm:t>
        <a:bodyPr/>
        <a:lstStyle/>
        <a:p>
          <a:endParaRPr lang="en-US"/>
        </a:p>
      </dgm:t>
    </dgm:pt>
    <dgm:pt modelId="{4F3EA8F1-1079-4687-9462-5B9CF969263E}" type="sibTrans" cxnId="{32DEA49C-73A7-4A78-BD87-8E47FEDEF9C9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0" presStyleCnt="1" custLinFactNeighborX="-42053" custLinFactNeighborY="4974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41E917D6-2004-43CE-9FE6-3F10AD0BCDE3}" type="pres">
      <dgm:prSet presAssocID="{E5804B00-A97E-495E-B23A-940509555DBB}" presName="conn2-1" presStyleLbl="parChTrans1D2" presStyleIdx="0" presStyleCnt="3"/>
      <dgm:spPr/>
    </dgm:pt>
    <dgm:pt modelId="{D3186096-6DF1-428B-8502-4FC31D8FDDBC}" type="pres">
      <dgm:prSet presAssocID="{E5804B00-A97E-495E-B23A-940509555DBB}" presName="connTx" presStyleLbl="parChTrans1D2" presStyleIdx="0" presStyleCnt="3"/>
      <dgm:spPr/>
    </dgm:pt>
    <dgm:pt modelId="{2A8EED3A-B24C-466D-B27D-954726FAB8C4}" type="pres">
      <dgm:prSet presAssocID="{D7B557C8-3724-449D-8891-B013211A15DA}" presName="root2" presStyleCnt="0"/>
      <dgm:spPr/>
    </dgm:pt>
    <dgm:pt modelId="{E8941CD6-823E-4A2C-A12A-8020A8B3AACE}" type="pres">
      <dgm:prSet presAssocID="{D7B557C8-3724-449D-8891-B013211A15DA}" presName="LevelTwoTextNode" presStyleLbl="node2" presStyleIdx="0" presStyleCnt="3" custLinFactNeighborX="-34050" custLinFactNeighborY="-70138">
        <dgm:presLayoutVars>
          <dgm:chPref val="3"/>
        </dgm:presLayoutVars>
      </dgm:prSet>
      <dgm:spPr/>
    </dgm:pt>
    <dgm:pt modelId="{AB77051F-81B9-474F-9326-DAF1F1681767}" type="pres">
      <dgm:prSet presAssocID="{D7B557C8-3724-449D-8891-B013211A15DA}" presName="level3hierChild" presStyleCnt="0"/>
      <dgm:spPr/>
    </dgm:pt>
    <dgm:pt modelId="{1CC946FE-D937-4544-B326-34AA10E07E6F}" type="pres">
      <dgm:prSet presAssocID="{1B95E5B3-FD7D-4406-8C92-5CCBEB8BE79D}" presName="conn2-1" presStyleLbl="parChTrans1D2" presStyleIdx="1" presStyleCnt="3"/>
      <dgm:spPr/>
    </dgm:pt>
    <dgm:pt modelId="{98B741C9-3B30-4631-A269-50EA14D1E6C0}" type="pres">
      <dgm:prSet presAssocID="{1B95E5B3-FD7D-4406-8C92-5CCBEB8BE79D}" presName="connTx" presStyleLbl="parChTrans1D2" presStyleIdx="1" presStyleCnt="3"/>
      <dgm:spPr/>
    </dgm:pt>
    <dgm:pt modelId="{FF9D0182-B433-4B3B-B978-15F2DAF01DA6}" type="pres">
      <dgm:prSet presAssocID="{8010EE32-0E85-4F16-8F12-65D0D1D68AA6}" presName="root2" presStyleCnt="0"/>
      <dgm:spPr/>
    </dgm:pt>
    <dgm:pt modelId="{EADB64D0-DCEB-4545-91BF-71A2CF025F7E}" type="pres">
      <dgm:prSet presAssocID="{8010EE32-0E85-4F16-8F12-65D0D1D68AA6}" presName="LevelTwoTextNode" presStyleLbl="node2" presStyleIdx="1" presStyleCnt="3" custLinFactNeighborX="-20000" custLinFactNeighborY="2933">
        <dgm:presLayoutVars>
          <dgm:chPref val="3"/>
        </dgm:presLayoutVars>
      </dgm:prSet>
      <dgm:spPr/>
    </dgm:pt>
    <dgm:pt modelId="{D3768900-2C45-415F-A39F-AAC4666BE94F}" type="pres">
      <dgm:prSet presAssocID="{8010EE32-0E85-4F16-8F12-65D0D1D68AA6}" presName="level3hierChild" presStyleCnt="0"/>
      <dgm:spPr/>
    </dgm:pt>
    <dgm:pt modelId="{68A10308-9BF7-4B71-958F-4E37FE4B9FA9}" type="pres">
      <dgm:prSet presAssocID="{FD8C1CE0-0EF6-4ED7-9819-049B7A6ED385}" presName="conn2-1" presStyleLbl="parChTrans1D2" presStyleIdx="2" presStyleCnt="3"/>
      <dgm:spPr/>
    </dgm:pt>
    <dgm:pt modelId="{CC6D74B8-3E06-4BA9-B9CE-D162772F69E3}" type="pres">
      <dgm:prSet presAssocID="{FD8C1CE0-0EF6-4ED7-9819-049B7A6ED385}" presName="connTx" presStyleLbl="parChTrans1D2" presStyleIdx="2" presStyleCnt="3"/>
      <dgm:spPr/>
    </dgm:pt>
    <dgm:pt modelId="{0762D4C6-6DA4-4F62-949F-7188E6CA4246}" type="pres">
      <dgm:prSet presAssocID="{3B6E7418-59F2-4709-94FB-8B7D73D2F93C}" presName="root2" presStyleCnt="0"/>
      <dgm:spPr/>
    </dgm:pt>
    <dgm:pt modelId="{382D28A0-2F97-4CDA-BE98-919F5870BAFC}" type="pres">
      <dgm:prSet presAssocID="{3B6E7418-59F2-4709-94FB-8B7D73D2F93C}" presName="LevelTwoTextNode" presStyleLbl="node2" presStyleIdx="2" presStyleCnt="3" custLinFactNeighborX="-16645" custLinFactNeighborY="-2833">
        <dgm:presLayoutVars>
          <dgm:chPref val="3"/>
        </dgm:presLayoutVars>
      </dgm:prSet>
      <dgm:spPr/>
    </dgm:pt>
    <dgm:pt modelId="{7F274FB9-22BE-46E9-8663-89B95ED346F5}" type="pres">
      <dgm:prSet presAssocID="{3B6E7418-59F2-4709-94FB-8B7D73D2F93C}" presName="level3hierChild" presStyleCnt="0"/>
      <dgm:spPr/>
    </dgm:pt>
  </dgm:ptLst>
  <dgm:cxnLst>
    <dgm:cxn modelId="{ABB3D90B-A065-45E4-B40B-0CF673366196}" srcId="{AFF1D11D-261E-4955-83FC-416D54021B8F}" destId="{28295328-6B68-41BE-BD33-78803E96132B}" srcOrd="0" destOrd="0" parTransId="{0ACF2B24-4E20-490F-B00C-C92E11ECB32B}" sibTransId="{6BC6CCBF-6220-41DF-B96B-BABDE795743B}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D070901F-5963-438B-AA90-2956CF65B818}" type="presOf" srcId="{8010EE32-0E85-4F16-8F12-65D0D1D68AA6}" destId="{EADB64D0-DCEB-4545-91BF-71A2CF025F7E}" srcOrd="0" destOrd="0" presId="urn:microsoft.com/office/officeart/2005/8/layout/hierarchy2"/>
    <dgm:cxn modelId="{91D6CB36-59A0-4FF4-BBFA-BDDCB7EB8BEF}" type="presOf" srcId="{E5804B00-A97E-495E-B23A-940509555DBB}" destId="{D3186096-6DF1-428B-8502-4FC31D8FDDBC}" srcOrd="1" destOrd="0" presId="urn:microsoft.com/office/officeart/2005/8/layout/hierarchy2"/>
    <dgm:cxn modelId="{32DEA49C-73A7-4A78-BD87-8E47FEDEF9C9}" srcId="{28295328-6B68-41BE-BD33-78803E96132B}" destId="{3B6E7418-59F2-4709-94FB-8B7D73D2F93C}" srcOrd="2" destOrd="0" parTransId="{FD8C1CE0-0EF6-4ED7-9819-049B7A6ED385}" sibTransId="{4F3EA8F1-1079-4687-9462-5B9CF969263E}"/>
    <dgm:cxn modelId="{F00F8D9F-2705-420F-BD0D-61B2361A8108}" type="presOf" srcId="{D7B557C8-3724-449D-8891-B013211A15DA}" destId="{E8941CD6-823E-4A2C-A12A-8020A8B3AACE}" srcOrd="0" destOrd="0" presId="urn:microsoft.com/office/officeart/2005/8/layout/hierarchy2"/>
    <dgm:cxn modelId="{0B1B0CA9-0749-4DF5-A60D-5AFB1822C9DF}" type="presOf" srcId="{FD8C1CE0-0EF6-4ED7-9819-049B7A6ED385}" destId="{68A10308-9BF7-4B71-958F-4E37FE4B9FA9}" srcOrd="0" destOrd="0" presId="urn:microsoft.com/office/officeart/2005/8/layout/hierarchy2"/>
    <dgm:cxn modelId="{CEA246BE-9448-4505-B987-CE352179F2F1}" type="presOf" srcId="{3B6E7418-59F2-4709-94FB-8B7D73D2F93C}" destId="{382D28A0-2F97-4CDA-BE98-919F5870BAFC}" srcOrd="0" destOrd="0" presId="urn:microsoft.com/office/officeart/2005/8/layout/hierarchy2"/>
    <dgm:cxn modelId="{3CBDAFC2-18FE-4649-B90A-F6D6313F92DF}" srcId="{28295328-6B68-41BE-BD33-78803E96132B}" destId="{8010EE32-0E85-4F16-8F12-65D0D1D68AA6}" srcOrd="1" destOrd="0" parTransId="{1B95E5B3-FD7D-4406-8C92-5CCBEB8BE79D}" sibTransId="{4642C24A-A164-472B-9B9D-8F6D53B68AE4}"/>
    <dgm:cxn modelId="{632D4AC5-6A9A-4D38-89B8-C7E3E8DE87C2}" type="presOf" srcId="{E5804B00-A97E-495E-B23A-940509555DBB}" destId="{41E917D6-2004-43CE-9FE6-3F10AD0BCDE3}" srcOrd="0" destOrd="0" presId="urn:microsoft.com/office/officeart/2005/8/layout/hierarchy2"/>
    <dgm:cxn modelId="{0C66F8CA-0EED-4AB9-B3E1-81A418AD3345}" type="presOf" srcId="{1B95E5B3-FD7D-4406-8C92-5CCBEB8BE79D}" destId="{1CC946FE-D937-4544-B326-34AA10E07E6F}" srcOrd="0" destOrd="0" presId="urn:microsoft.com/office/officeart/2005/8/layout/hierarchy2"/>
    <dgm:cxn modelId="{5898A3E0-7C2C-40F9-B766-78385809D19C}" type="presOf" srcId="{FD8C1CE0-0EF6-4ED7-9819-049B7A6ED385}" destId="{CC6D74B8-3E06-4BA9-B9CE-D162772F69E3}" srcOrd="1" destOrd="0" presId="urn:microsoft.com/office/officeart/2005/8/layout/hierarchy2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C438CCE1-2F30-4D84-BDB5-24391BEC97B7}" type="presOf" srcId="{1B95E5B3-FD7D-4406-8C92-5CCBEB8BE79D}" destId="{98B741C9-3B30-4631-A269-50EA14D1E6C0}" srcOrd="1" destOrd="0" presId="urn:microsoft.com/office/officeart/2005/8/layout/hierarchy2"/>
    <dgm:cxn modelId="{ED312BF6-0136-4165-8A28-75F10732BEAD}" srcId="{28295328-6B68-41BE-BD33-78803E96132B}" destId="{D7B557C8-3724-449D-8891-B013211A15DA}" srcOrd="0" destOrd="0" parTransId="{E5804B00-A97E-495E-B23A-940509555DBB}" sibTransId="{17E72030-3256-49CF-87E8-FA7173F22D9C}"/>
    <dgm:cxn modelId="{8048D346-7425-4A3B-A888-A0D224081050}" type="presParOf" srcId="{38F5FB1D-F946-4541-BD24-C3BD82BFB050}" destId="{CB21FA97-5614-4E34-B103-67C0D247BE6E}" srcOrd="0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12A89197-2ED5-4426-9634-6AF73FACCEFE}" type="presParOf" srcId="{8CBE5666-C97D-43B0-9E58-EFE7AF05864B}" destId="{41E917D6-2004-43CE-9FE6-3F10AD0BCDE3}" srcOrd="0" destOrd="0" presId="urn:microsoft.com/office/officeart/2005/8/layout/hierarchy2"/>
    <dgm:cxn modelId="{412D68D1-B191-43DC-B657-0C858B9590E8}" type="presParOf" srcId="{41E917D6-2004-43CE-9FE6-3F10AD0BCDE3}" destId="{D3186096-6DF1-428B-8502-4FC31D8FDDBC}" srcOrd="0" destOrd="0" presId="urn:microsoft.com/office/officeart/2005/8/layout/hierarchy2"/>
    <dgm:cxn modelId="{18D3F299-676A-4208-AE60-35A2325B8D7E}" type="presParOf" srcId="{8CBE5666-C97D-43B0-9E58-EFE7AF05864B}" destId="{2A8EED3A-B24C-466D-B27D-954726FAB8C4}" srcOrd="1" destOrd="0" presId="urn:microsoft.com/office/officeart/2005/8/layout/hierarchy2"/>
    <dgm:cxn modelId="{8DCCC16E-2ACD-456E-B11C-E2BC855CD5E8}" type="presParOf" srcId="{2A8EED3A-B24C-466D-B27D-954726FAB8C4}" destId="{E8941CD6-823E-4A2C-A12A-8020A8B3AACE}" srcOrd="0" destOrd="0" presId="urn:microsoft.com/office/officeart/2005/8/layout/hierarchy2"/>
    <dgm:cxn modelId="{F80F916D-5E93-4B8D-875B-90AD8E041DD8}" type="presParOf" srcId="{2A8EED3A-B24C-466D-B27D-954726FAB8C4}" destId="{AB77051F-81B9-474F-9326-DAF1F1681767}" srcOrd="1" destOrd="0" presId="urn:microsoft.com/office/officeart/2005/8/layout/hierarchy2"/>
    <dgm:cxn modelId="{D3CF6C69-37A6-4784-8FEE-F7313A0A6818}" type="presParOf" srcId="{8CBE5666-C97D-43B0-9E58-EFE7AF05864B}" destId="{1CC946FE-D937-4544-B326-34AA10E07E6F}" srcOrd="2" destOrd="0" presId="urn:microsoft.com/office/officeart/2005/8/layout/hierarchy2"/>
    <dgm:cxn modelId="{6E9587AF-DD33-4709-A81F-D5D6F8041922}" type="presParOf" srcId="{1CC946FE-D937-4544-B326-34AA10E07E6F}" destId="{98B741C9-3B30-4631-A269-50EA14D1E6C0}" srcOrd="0" destOrd="0" presId="urn:microsoft.com/office/officeart/2005/8/layout/hierarchy2"/>
    <dgm:cxn modelId="{3211243C-B573-49B9-9B9F-59B5E73DCB3F}" type="presParOf" srcId="{8CBE5666-C97D-43B0-9E58-EFE7AF05864B}" destId="{FF9D0182-B433-4B3B-B978-15F2DAF01DA6}" srcOrd="3" destOrd="0" presId="urn:microsoft.com/office/officeart/2005/8/layout/hierarchy2"/>
    <dgm:cxn modelId="{51DD0791-D47E-45B9-A628-93EA5584E707}" type="presParOf" srcId="{FF9D0182-B433-4B3B-B978-15F2DAF01DA6}" destId="{EADB64D0-DCEB-4545-91BF-71A2CF025F7E}" srcOrd="0" destOrd="0" presId="urn:microsoft.com/office/officeart/2005/8/layout/hierarchy2"/>
    <dgm:cxn modelId="{4C9E595C-CD21-47A0-AC5E-7F15E0A4187C}" type="presParOf" srcId="{FF9D0182-B433-4B3B-B978-15F2DAF01DA6}" destId="{D3768900-2C45-415F-A39F-AAC4666BE94F}" srcOrd="1" destOrd="0" presId="urn:microsoft.com/office/officeart/2005/8/layout/hierarchy2"/>
    <dgm:cxn modelId="{09D48D88-2AC1-48E1-9CDF-0244ACD28419}" type="presParOf" srcId="{8CBE5666-C97D-43B0-9E58-EFE7AF05864B}" destId="{68A10308-9BF7-4B71-958F-4E37FE4B9FA9}" srcOrd="4" destOrd="0" presId="urn:microsoft.com/office/officeart/2005/8/layout/hierarchy2"/>
    <dgm:cxn modelId="{3D804C3B-44BF-4E2C-9091-D9EC6BBFD652}" type="presParOf" srcId="{68A10308-9BF7-4B71-958F-4E37FE4B9FA9}" destId="{CC6D74B8-3E06-4BA9-B9CE-D162772F69E3}" srcOrd="0" destOrd="0" presId="urn:microsoft.com/office/officeart/2005/8/layout/hierarchy2"/>
    <dgm:cxn modelId="{3477C177-B093-4FF3-ACC3-69538F18393B}" type="presParOf" srcId="{8CBE5666-C97D-43B0-9E58-EFE7AF05864B}" destId="{0762D4C6-6DA4-4F62-949F-7188E6CA4246}" srcOrd="5" destOrd="0" presId="urn:microsoft.com/office/officeart/2005/8/layout/hierarchy2"/>
    <dgm:cxn modelId="{BEA08F58-9AE9-4E7C-AE2B-8994766BF676}" type="presParOf" srcId="{0762D4C6-6DA4-4F62-949F-7188E6CA4246}" destId="{382D28A0-2F97-4CDA-BE98-919F5870BAFC}" srcOrd="0" destOrd="0" presId="urn:microsoft.com/office/officeart/2005/8/layout/hierarchy2"/>
    <dgm:cxn modelId="{2331F963-ABD9-4E74-A1B4-5CF5414E4068}" type="presParOf" srcId="{0762D4C6-6DA4-4F62-949F-7188E6CA4246}" destId="{7F274FB9-22BE-46E9-8663-89B95ED346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8010EE32-0E85-4F16-8F12-65D0D1D68AA6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And demo</a:t>
          </a:r>
        </a:p>
      </dgm:t>
    </dgm:pt>
    <dgm:pt modelId="{1B95E5B3-FD7D-4406-8C92-5CCBEB8BE79D}" type="parTrans" cxnId="{3CBDAFC2-18FE-4649-B90A-F6D6313F92DF}">
      <dgm:prSet/>
      <dgm:spPr/>
      <dgm:t>
        <a:bodyPr/>
        <a:lstStyle/>
        <a:p>
          <a:endParaRPr lang="en-US"/>
        </a:p>
      </dgm:t>
    </dgm:pt>
    <dgm:pt modelId="{4642C24A-A164-472B-9B9D-8F6D53B68AE4}" type="sibTrans" cxnId="{3CBDAFC2-18FE-4649-B90A-F6D6313F92DF}">
      <dgm:prSet/>
      <dgm:spPr/>
      <dgm:t>
        <a:bodyPr/>
        <a:lstStyle/>
        <a:p>
          <a:endParaRPr lang="en-US"/>
        </a:p>
      </dgm:t>
    </dgm:pt>
    <dgm:pt modelId="{D7B557C8-3724-449D-8891-B013211A15DA}">
      <dgm:prSet/>
      <dgm:spPr/>
      <dgm:t>
        <a:bodyPr/>
        <a:lstStyle/>
        <a:p>
          <a:r>
            <a:rPr lang="en-US" dirty="0"/>
            <a:t>Requires basic knowledge of OOP, Python syntax.</a:t>
          </a:r>
        </a:p>
      </dgm:t>
    </dgm:pt>
    <dgm:pt modelId="{E5804B00-A97E-495E-B23A-940509555DBB}" type="parTrans" cxnId="{ED312BF6-0136-4165-8A28-75F10732BEAD}">
      <dgm:prSet/>
      <dgm:spPr/>
      <dgm:t>
        <a:bodyPr/>
        <a:lstStyle/>
        <a:p>
          <a:endParaRPr lang="en-US"/>
        </a:p>
      </dgm:t>
    </dgm:pt>
    <dgm:pt modelId="{17E72030-3256-49CF-87E8-FA7173F22D9C}" type="sibTrans" cxnId="{ED312BF6-0136-4165-8A28-75F10732BEAD}">
      <dgm:prSet/>
      <dgm:spPr/>
      <dgm:t>
        <a:bodyPr/>
        <a:lstStyle/>
        <a:p>
          <a:endParaRPr lang="en-US"/>
        </a:p>
      </dgm:t>
    </dgm:pt>
    <dgm:pt modelId="{56D52334-B2BA-436D-B223-8FDB106705A2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4D84C7FE-F927-4EE7-816C-6A6E94043A0E}" type="parTrans" cxnId="{387D356B-9A35-4934-A73D-792FEC590485}">
      <dgm:prSet/>
      <dgm:spPr/>
      <dgm:t>
        <a:bodyPr/>
        <a:lstStyle/>
        <a:p>
          <a:endParaRPr lang="en-US"/>
        </a:p>
      </dgm:t>
    </dgm:pt>
    <dgm:pt modelId="{B71734F5-2D37-4AA9-9E98-9FB4427E596A}" type="sibTrans" cxnId="{387D356B-9A35-4934-A73D-792FEC590485}">
      <dgm:prSet/>
      <dgm:spPr/>
      <dgm:t>
        <a:bodyPr/>
        <a:lstStyle/>
        <a:p>
          <a:endParaRPr lang="en-US"/>
        </a:p>
      </dgm:t>
    </dgm:pt>
    <dgm:pt modelId="{976A0C62-94B1-4A4C-B5BD-6ACB0AB1BB50}">
      <dgm:prSet/>
      <dgm:spPr/>
      <dgm:t>
        <a:bodyPr/>
        <a:lstStyle/>
        <a:p>
          <a:r>
            <a:rPr lang="en-US" dirty="0"/>
            <a:t>Hacking,</a:t>
          </a:r>
        </a:p>
        <a:p>
          <a:r>
            <a:rPr lang="en-US" dirty="0"/>
            <a:t>Website manipulate(such as YT API</a:t>
          </a:r>
        </a:p>
        <a:p>
          <a:r>
            <a:rPr lang="en-US" dirty="0" err="1"/>
            <a:t>GitHub,FB</a:t>
          </a:r>
          <a:r>
            <a:rPr lang="en-US" dirty="0"/>
            <a:t> API),</a:t>
          </a:r>
        </a:p>
        <a:p>
          <a:r>
            <a:rPr lang="en-US" dirty="0" err="1"/>
            <a:t>url</a:t>
          </a:r>
          <a:r>
            <a:rPr lang="en-US" dirty="0"/>
            <a:t> request</a:t>
          </a:r>
        </a:p>
        <a:p>
          <a:r>
            <a:rPr lang="en-US" dirty="0"/>
            <a:t>,open websites, search and get data from websites with </a:t>
          </a:r>
          <a:r>
            <a:rPr lang="en-US" dirty="0" err="1"/>
            <a:t>PySimpleGUI</a:t>
          </a:r>
          <a:endParaRPr lang="en-US" dirty="0"/>
        </a:p>
        <a:p>
          <a:r>
            <a:rPr lang="en-US" dirty="0"/>
            <a:t>(harder)</a:t>
          </a:r>
        </a:p>
      </dgm:t>
    </dgm:pt>
    <dgm:pt modelId="{FCAA0A01-FABC-4DE6-8E58-3711A72A050C}" type="parTrans" cxnId="{2C9F3C19-6D73-4FF9-8C53-89CC1C3D6815}">
      <dgm:prSet/>
      <dgm:spPr/>
      <dgm:t>
        <a:bodyPr/>
        <a:lstStyle/>
        <a:p>
          <a:endParaRPr lang="en-US"/>
        </a:p>
      </dgm:t>
    </dgm:pt>
    <dgm:pt modelId="{4E41E3DC-3998-4990-8A24-E89748086F16}" type="sibTrans" cxnId="{2C9F3C19-6D73-4FF9-8C53-89CC1C3D6815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0" presStyleCnt="1" custScaleX="49975" custScaleY="66728" custLinFactNeighborX="-32875" custLinFactNeighborY="-42172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41E917D6-2004-43CE-9FE6-3F10AD0BCDE3}" type="pres">
      <dgm:prSet presAssocID="{E5804B00-A97E-495E-B23A-940509555DBB}" presName="conn2-1" presStyleLbl="parChTrans1D2" presStyleIdx="0" presStyleCnt="2"/>
      <dgm:spPr/>
    </dgm:pt>
    <dgm:pt modelId="{D3186096-6DF1-428B-8502-4FC31D8FDDBC}" type="pres">
      <dgm:prSet presAssocID="{E5804B00-A97E-495E-B23A-940509555DBB}" presName="connTx" presStyleLbl="parChTrans1D2" presStyleIdx="0" presStyleCnt="2"/>
      <dgm:spPr/>
    </dgm:pt>
    <dgm:pt modelId="{2A8EED3A-B24C-466D-B27D-954726FAB8C4}" type="pres">
      <dgm:prSet presAssocID="{D7B557C8-3724-449D-8891-B013211A15DA}" presName="root2" presStyleCnt="0"/>
      <dgm:spPr/>
    </dgm:pt>
    <dgm:pt modelId="{E8941CD6-823E-4A2C-A12A-8020A8B3AACE}" type="pres">
      <dgm:prSet presAssocID="{D7B557C8-3724-449D-8891-B013211A15DA}" presName="LevelTwoTextNode" presStyleLbl="node2" presStyleIdx="0" presStyleCnt="2" custScaleX="65447" custScaleY="70696" custLinFactNeighborX="-34050" custLinFactNeighborY="-70138">
        <dgm:presLayoutVars>
          <dgm:chPref val="3"/>
        </dgm:presLayoutVars>
      </dgm:prSet>
      <dgm:spPr/>
    </dgm:pt>
    <dgm:pt modelId="{AB77051F-81B9-474F-9326-DAF1F1681767}" type="pres">
      <dgm:prSet presAssocID="{D7B557C8-3724-449D-8891-B013211A15DA}" presName="level3hierChild" presStyleCnt="0"/>
      <dgm:spPr/>
    </dgm:pt>
    <dgm:pt modelId="{1CC946FE-D937-4544-B326-34AA10E07E6F}" type="pres">
      <dgm:prSet presAssocID="{1B95E5B3-FD7D-4406-8C92-5CCBEB8BE79D}" presName="conn2-1" presStyleLbl="parChTrans1D2" presStyleIdx="1" presStyleCnt="2"/>
      <dgm:spPr/>
    </dgm:pt>
    <dgm:pt modelId="{98B741C9-3B30-4631-A269-50EA14D1E6C0}" type="pres">
      <dgm:prSet presAssocID="{1B95E5B3-FD7D-4406-8C92-5CCBEB8BE79D}" presName="connTx" presStyleLbl="parChTrans1D2" presStyleIdx="1" presStyleCnt="2"/>
      <dgm:spPr/>
    </dgm:pt>
    <dgm:pt modelId="{FF9D0182-B433-4B3B-B978-15F2DAF01DA6}" type="pres">
      <dgm:prSet presAssocID="{8010EE32-0E85-4F16-8F12-65D0D1D68AA6}" presName="root2" presStyleCnt="0"/>
      <dgm:spPr/>
    </dgm:pt>
    <dgm:pt modelId="{EADB64D0-DCEB-4545-91BF-71A2CF025F7E}" type="pres">
      <dgm:prSet presAssocID="{8010EE32-0E85-4F16-8F12-65D0D1D68AA6}" presName="LevelTwoTextNode" presStyleLbl="node2" presStyleIdx="1" presStyleCnt="2" custScaleX="79240" custScaleY="79096" custLinFactNeighborX="-35386" custLinFactNeighborY="-1922">
        <dgm:presLayoutVars>
          <dgm:chPref val="3"/>
        </dgm:presLayoutVars>
      </dgm:prSet>
      <dgm:spPr/>
    </dgm:pt>
    <dgm:pt modelId="{D3768900-2C45-415F-A39F-AAC4666BE94F}" type="pres">
      <dgm:prSet presAssocID="{8010EE32-0E85-4F16-8F12-65D0D1D68AA6}" presName="level3hierChild" presStyleCnt="0"/>
      <dgm:spPr/>
    </dgm:pt>
    <dgm:pt modelId="{9CE5A595-3954-4880-BB4D-0576DFC12E96}" type="pres">
      <dgm:prSet presAssocID="{4D84C7FE-F927-4EE7-816C-6A6E94043A0E}" presName="conn2-1" presStyleLbl="parChTrans1D3" presStyleIdx="0" presStyleCnt="2"/>
      <dgm:spPr/>
    </dgm:pt>
    <dgm:pt modelId="{A82274CA-8355-4F11-977F-E1C1BCDDB1CC}" type="pres">
      <dgm:prSet presAssocID="{4D84C7FE-F927-4EE7-816C-6A6E94043A0E}" presName="connTx" presStyleLbl="parChTrans1D3" presStyleIdx="0" presStyleCnt="2"/>
      <dgm:spPr/>
    </dgm:pt>
    <dgm:pt modelId="{07A2E95E-ADF8-458E-8DFC-2643DDB11CBF}" type="pres">
      <dgm:prSet presAssocID="{56D52334-B2BA-436D-B223-8FDB106705A2}" presName="root2" presStyleCnt="0"/>
      <dgm:spPr/>
    </dgm:pt>
    <dgm:pt modelId="{0987ABD7-1488-4A54-B533-3AF142E403AF}" type="pres">
      <dgm:prSet presAssocID="{56D52334-B2BA-436D-B223-8FDB106705A2}" presName="LevelTwoTextNode" presStyleLbl="node3" presStyleIdx="0" presStyleCnt="2" custScaleX="42691" custScaleY="58596" custLinFactNeighborX="-63096" custLinFactNeighborY="-39361">
        <dgm:presLayoutVars>
          <dgm:chPref val="3"/>
        </dgm:presLayoutVars>
      </dgm:prSet>
      <dgm:spPr/>
    </dgm:pt>
    <dgm:pt modelId="{F0F0E4C1-650C-4DE0-8DCB-66B9E8D39B0A}" type="pres">
      <dgm:prSet presAssocID="{56D52334-B2BA-436D-B223-8FDB106705A2}" presName="level3hierChild" presStyleCnt="0"/>
      <dgm:spPr/>
    </dgm:pt>
    <dgm:pt modelId="{351F9A20-5843-4DDF-B67E-3482C885C883}" type="pres">
      <dgm:prSet presAssocID="{FCAA0A01-FABC-4DE6-8E58-3711A72A050C}" presName="conn2-1" presStyleLbl="parChTrans1D3" presStyleIdx="1" presStyleCnt="2"/>
      <dgm:spPr/>
    </dgm:pt>
    <dgm:pt modelId="{1B8BD3EA-20E7-4363-ADE5-65DB9F940D01}" type="pres">
      <dgm:prSet presAssocID="{FCAA0A01-FABC-4DE6-8E58-3711A72A050C}" presName="connTx" presStyleLbl="parChTrans1D3" presStyleIdx="1" presStyleCnt="2"/>
      <dgm:spPr/>
    </dgm:pt>
    <dgm:pt modelId="{1532928D-78CD-4C8C-9804-F4A544F071DC}" type="pres">
      <dgm:prSet presAssocID="{976A0C62-94B1-4A4C-B5BD-6ACB0AB1BB50}" presName="root2" presStyleCnt="0"/>
      <dgm:spPr/>
    </dgm:pt>
    <dgm:pt modelId="{2ED28F73-6C6A-4CA5-8DF5-937A7B5EE80D}" type="pres">
      <dgm:prSet presAssocID="{976A0C62-94B1-4A4C-B5BD-6ACB0AB1BB50}" presName="LevelTwoTextNode" presStyleLbl="node3" presStyleIdx="1" presStyleCnt="2" custScaleX="229999" custScaleY="291422" custLinFactNeighborX="2123" custLinFactNeighborY="-2581">
        <dgm:presLayoutVars>
          <dgm:chPref val="3"/>
        </dgm:presLayoutVars>
      </dgm:prSet>
      <dgm:spPr/>
    </dgm:pt>
    <dgm:pt modelId="{A43D28DC-3EE8-4520-B9F5-F74763D7CB84}" type="pres">
      <dgm:prSet presAssocID="{976A0C62-94B1-4A4C-B5BD-6ACB0AB1BB50}" presName="level3hierChild" presStyleCnt="0"/>
      <dgm:spPr/>
    </dgm:pt>
  </dgm:ptLst>
  <dgm:cxnLst>
    <dgm:cxn modelId="{98AFA906-F3A9-4E69-B9F0-81A32DF6A756}" type="presOf" srcId="{976A0C62-94B1-4A4C-B5BD-6ACB0AB1BB50}" destId="{2ED28F73-6C6A-4CA5-8DF5-937A7B5EE80D}" srcOrd="0" destOrd="0" presId="urn:microsoft.com/office/officeart/2005/8/layout/hierarchy2"/>
    <dgm:cxn modelId="{ABB3D90B-A065-45E4-B40B-0CF673366196}" srcId="{AFF1D11D-261E-4955-83FC-416D54021B8F}" destId="{28295328-6B68-41BE-BD33-78803E96132B}" srcOrd="0" destOrd="0" parTransId="{0ACF2B24-4E20-490F-B00C-C92E11ECB32B}" sibTransId="{6BC6CCBF-6220-41DF-B96B-BABDE795743B}"/>
    <dgm:cxn modelId="{2C9F3C19-6D73-4FF9-8C53-89CC1C3D6815}" srcId="{8010EE32-0E85-4F16-8F12-65D0D1D68AA6}" destId="{976A0C62-94B1-4A4C-B5BD-6ACB0AB1BB50}" srcOrd="1" destOrd="0" parTransId="{FCAA0A01-FABC-4DE6-8E58-3711A72A050C}" sibTransId="{4E41E3DC-3998-4990-8A24-E89748086F16}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D070901F-5963-438B-AA90-2956CF65B818}" type="presOf" srcId="{8010EE32-0E85-4F16-8F12-65D0D1D68AA6}" destId="{EADB64D0-DCEB-4545-91BF-71A2CF025F7E}" srcOrd="0" destOrd="0" presId="urn:microsoft.com/office/officeart/2005/8/layout/hierarchy2"/>
    <dgm:cxn modelId="{91D6CB36-59A0-4FF4-BBFA-BDDCB7EB8BEF}" type="presOf" srcId="{E5804B00-A97E-495E-B23A-940509555DBB}" destId="{D3186096-6DF1-428B-8502-4FC31D8FDDBC}" srcOrd="1" destOrd="0" presId="urn:microsoft.com/office/officeart/2005/8/layout/hierarchy2"/>
    <dgm:cxn modelId="{9E6B2249-3279-4812-89B2-0964CC8966DF}" type="presOf" srcId="{56D52334-B2BA-436D-B223-8FDB106705A2}" destId="{0987ABD7-1488-4A54-B533-3AF142E403AF}" srcOrd="0" destOrd="0" presId="urn:microsoft.com/office/officeart/2005/8/layout/hierarchy2"/>
    <dgm:cxn modelId="{387D356B-9A35-4934-A73D-792FEC590485}" srcId="{8010EE32-0E85-4F16-8F12-65D0D1D68AA6}" destId="{56D52334-B2BA-436D-B223-8FDB106705A2}" srcOrd="0" destOrd="0" parTransId="{4D84C7FE-F927-4EE7-816C-6A6E94043A0E}" sibTransId="{B71734F5-2D37-4AA9-9E98-9FB4427E596A}"/>
    <dgm:cxn modelId="{5F517852-2232-4A93-BCF7-BBA25137B84B}" type="presOf" srcId="{FCAA0A01-FABC-4DE6-8E58-3711A72A050C}" destId="{351F9A20-5843-4DDF-B67E-3482C885C883}" srcOrd="0" destOrd="0" presId="urn:microsoft.com/office/officeart/2005/8/layout/hierarchy2"/>
    <dgm:cxn modelId="{F00F8D9F-2705-420F-BD0D-61B2361A8108}" type="presOf" srcId="{D7B557C8-3724-449D-8891-B013211A15DA}" destId="{E8941CD6-823E-4A2C-A12A-8020A8B3AACE}" srcOrd="0" destOrd="0" presId="urn:microsoft.com/office/officeart/2005/8/layout/hierarchy2"/>
    <dgm:cxn modelId="{79FFBCC1-8D95-4D18-8DEB-D2B1162EF22B}" type="presOf" srcId="{4D84C7FE-F927-4EE7-816C-6A6E94043A0E}" destId="{A82274CA-8355-4F11-977F-E1C1BCDDB1CC}" srcOrd="1" destOrd="0" presId="urn:microsoft.com/office/officeart/2005/8/layout/hierarchy2"/>
    <dgm:cxn modelId="{3CBDAFC2-18FE-4649-B90A-F6D6313F92DF}" srcId="{28295328-6B68-41BE-BD33-78803E96132B}" destId="{8010EE32-0E85-4F16-8F12-65D0D1D68AA6}" srcOrd="1" destOrd="0" parTransId="{1B95E5B3-FD7D-4406-8C92-5CCBEB8BE79D}" sibTransId="{4642C24A-A164-472B-9B9D-8F6D53B68AE4}"/>
    <dgm:cxn modelId="{632D4AC5-6A9A-4D38-89B8-C7E3E8DE87C2}" type="presOf" srcId="{E5804B00-A97E-495E-B23A-940509555DBB}" destId="{41E917D6-2004-43CE-9FE6-3F10AD0BCDE3}" srcOrd="0" destOrd="0" presId="urn:microsoft.com/office/officeart/2005/8/layout/hierarchy2"/>
    <dgm:cxn modelId="{0C66F8CA-0EED-4AB9-B3E1-81A418AD3345}" type="presOf" srcId="{1B95E5B3-FD7D-4406-8C92-5CCBEB8BE79D}" destId="{1CC946FE-D937-4544-B326-34AA10E07E6F}" srcOrd="0" destOrd="0" presId="urn:microsoft.com/office/officeart/2005/8/layout/hierarchy2"/>
    <dgm:cxn modelId="{4853CBD8-1C8A-4535-8B21-8AABF4A3AEF2}" type="presOf" srcId="{FCAA0A01-FABC-4DE6-8E58-3711A72A050C}" destId="{1B8BD3EA-20E7-4363-ADE5-65DB9F940D01}" srcOrd="1" destOrd="0" presId="urn:microsoft.com/office/officeart/2005/8/layout/hierarchy2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C438CCE1-2F30-4D84-BDB5-24391BEC97B7}" type="presOf" srcId="{1B95E5B3-FD7D-4406-8C92-5CCBEB8BE79D}" destId="{98B741C9-3B30-4631-A269-50EA14D1E6C0}" srcOrd="1" destOrd="0" presId="urn:microsoft.com/office/officeart/2005/8/layout/hierarchy2"/>
    <dgm:cxn modelId="{9728D1F3-0C22-455C-B01D-851D4E56F1E7}" type="presOf" srcId="{4D84C7FE-F927-4EE7-816C-6A6E94043A0E}" destId="{9CE5A595-3954-4880-BB4D-0576DFC12E96}" srcOrd="0" destOrd="0" presId="urn:microsoft.com/office/officeart/2005/8/layout/hierarchy2"/>
    <dgm:cxn modelId="{ED312BF6-0136-4165-8A28-75F10732BEAD}" srcId="{28295328-6B68-41BE-BD33-78803E96132B}" destId="{D7B557C8-3724-449D-8891-B013211A15DA}" srcOrd="0" destOrd="0" parTransId="{E5804B00-A97E-495E-B23A-940509555DBB}" sibTransId="{17E72030-3256-49CF-87E8-FA7173F22D9C}"/>
    <dgm:cxn modelId="{8048D346-7425-4A3B-A888-A0D224081050}" type="presParOf" srcId="{38F5FB1D-F946-4541-BD24-C3BD82BFB050}" destId="{CB21FA97-5614-4E34-B103-67C0D247BE6E}" srcOrd="0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12A89197-2ED5-4426-9634-6AF73FACCEFE}" type="presParOf" srcId="{8CBE5666-C97D-43B0-9E58-EFE7AF05864B}" destId="{41E917D6-2004-43CE-9FE6-3F10AD0BCDE3}" srcOrd="0" destOrd="0" presId="urn:microsoft.com/office/officeart/2005/8/layout/hierarchy2"/>
    <dgm:cxn modelId="{412D68D1-B191-43DC-B657-0C858B9590E8}" type="presParOf" srcId="{41E917D6-2004-43CE-9FE6-3F10AD0BCDE3}" destId="{D3186096-6DF1-428B-8502-4FC31D8FDDBC}" srcOrd="0" destOrd="0" presId="urn:microsoft.com/office/officeart/2005/8/layout/hierarchy2"/>
    <dgm:cxn modelId="{18D3F299-676A-4208-AE60-35A2325B8D7E}" type="presParOf" srcId="{8CBE5666-C97D-43B0-9E58-EFE7AF05864B}" destId="{2A8EED3A-B24C-466D-B27D-954726FAB8C4}" srcOrd="1" destOrd="0" presId="urn:microsoft.com/office/officeart/2005/8/layout/hierarchy2"/>
    <dgm:cxn modelId="{8DCCC16E-2ACD-456E-B11C-E2BC855CD5E8}" type="presParOf" srcId="{2A8EED3A-B24C-466D-B27D-954726FAB8C4}" destId="{E8941CD6-823E-4A2C-A12A-8020A8B3AACE}" srcOrd="0" destOrd="0" presId="urn:microsoft.com/office/officeart/2005/8/layout/hierarchy2"/>
    <dgm:cxn modelId="{F80F916D-5E93-4B8D-875B-90AD8E041DD8}" type="presParOf" srcId="{2A8EED3A-B24C-466D-B27D-954726FAB8C4}" destId="{AB77051F-81B9-474F-9326-DAF1F1681767}" srcOrd="1" destOrd="0" presId="urn:microsoft.com/office/officeart/2005/8/layout/hierarchy2"/>
    <dgm:cxn modelId="{D3CF6C69-37A6-4784-8FEE-F7313A0A6818}" type="presParOf" srcId="{8CBE5666-C97D-43B0-9E58-EFE7AF05864B}" destId="{1CC946FE-D937-4544-B326-34AA10E07E6F}" srcOrd="2" destOrd="0" presId="urn:microsoft.com/office/officeart/2005/8/layout/hierarchy2"/>
    <dgm:cxn modelId="{6E9587AF-DD33-4709-A81F-D5D6F8041922}" type="presParOf" srcId="{1CC946FE-D937-4544-B326-34AA10E07E6F}" destId="{98B741C9-3B30-4631-A269-50EA14D1E6C0}" srcOrd="0" destOrd="0" presId="urn:microsoft.com/office/officeart/2005/8/layout/hierarchy2"/>
    <dgm:cxn modelId="{3211243C-B573-49B9-9B9F-59B5E73DCB3F}" type="presParOf" srcId="{8CBE5666-C97D-43B0-9E58-EFE7AF05864B}" destId="{FF9D0182-B433-4B3B-B978-15F2DAF01DA6}" srcOrd="3" destOrd="0" presId="urn:microsoft.com/office/officeart/2005/8/layout/hierarchy2"/>
    <dgm:cxn modelId="{51DD0791-D47E-45B9-A628-93EA5584E707}" type="presParOf" srcId="{FF9D0182-B433-4B3B-B978-15F2DAF01DA6}" destId="{EADB64D0-DCEB-4545-91BF-71A2CF025F7E}" srcOrd="0" destOrd="0" presId="urn:microsoft.com/office/officeart/2005/8/layout/hierarchy2"/>
    <dgm:cxn modelId="{4C9E595C-CD21-47A0-AC5E-7F15E0A4187C}" type="presParOf" srcId="{FF9D0182-B433-4B3B-B978-15F2DAF01DA6}" destId="{D3768900-2C45-415F-A39F-AAC4666BE94F}" srcOrd="1" destOrd="0" presId="urn:microsoft.com/office/officeart/2005/8/layout/hierarchy2"/>
    <dgm:cxn modelId="{5B994369-1EDF-4278-9585-2604368C8FB2}" type="presParOf" srcId="{D3768900-2C45-415F-A39F-AAC4666BE94F}" destId="{9CE5A595-3954-4880-BB4D-0576DFC12E96}" srcOrd="0" destOrd="0" presId="urn:microsoft.com/office/officeart/2005/8/layout/hierarchy2"/>
    <dgm:cxn modelId="{5EBC48FB-D5A2-4E7B-90B7-CBF46C644CC8}" type="presParOf" srcId="{9CE5A595-3954-4880-BB4D-0576DFC12E96}" destId="{A82274CA-8355-4F11-977F-E1C1BCDDB1CC}" srcOrd="0" destOrd="0" presId="urn:microsoft.com/office/officeart/2005/8/layout/hierarchy2"/>
    <dgm:cxn modelId="{C054336D-3359-4CF2-87F6-4A92A68C3D45}" type="presParOf" srcId="{D3768900-2C45-415F-A39F-AAC4666BE94F}" destId="{07A2E95E-ADF8-458E-8DFC-2643DDB11CBF}" srcOrd="1" destOrd="0" presId="urn:microsoft.com/office/officeart/2005/8/layout/hierarchy2"/>
    <dgm:cxn modelId="{D9132301-E210-4749-A4E4-38B230C16A44}" type="presParOf" srcId="{07A2E95E-ADF8-458E-8DFC-2643DDB11CBF}" destId="{0987ABD7-1488-4A54-B533-3AF142E403AF}" srcOrd="0" destOrd="0" presId="urn:microsoft.com/office/officeart/2005/8/layout/hierarchy2"/>
    <dgm:cxn modelId="{FA560476-7E37-4CE4-929A-DA321062CFCE}" type="presParOf" srcId="{07A2E95E-ADF8-458E-8DFC-2643DDB11CBF}" destId="{F0F0E4C1-650C-4DE0-8DCB-66B9E8D39B0A}" srcOrd="1" destOrd="0" presId="urn:microsoft.com/office/officeart/2005/8/layout/hierarchy2"/>
    <dgm:cxn modelId="{CA8F78E9-FFBF-404B-B159-F131C7497516}" type="presParOf" srcId="{D3768900-2C45-415F-A39F-AAC4666BE94F}" destId="{351F9A20-5843-4DDF-B67E-3482C885C883}" srcOrd="2" destOrd="0" presId="urn:microsoft.com/office/officeart/2005/8/layout/hierarchy2"/>
    <dgm:cxn modelId="{6FE749CC-B21D-4067-8046-EBBA55CFE4CA}" type="presParOf" srcId="{351F9A20-5843-4DDF-B67E-3482C885C883}" destId="{1B8BD3EA-20E7-4363-ADE5-65DB9F940D01}" srcOrd="0" destOrd="0" presId="urn:microsoft.com/office/officeart/2005/8/layout/hierarchy2"/>
    <dgm:cxn modelId="{F67F7E59-6423-44F6-B274-0D421A919BFA}" type="presParOf" srcId="{D3768900-2C45-415F-A39F-AAC4666BE94F}" destId="{1532928D-78CD-4C8C-9804-F4A544F071DC}" srcOrd="3" destOrd="0" presId="urn:microsoft.com/office/officeart/2005/8/layout/hierarchy2"/>
    <dgm:cxn modelId="{4A427849-FF54-4667-9A92-42F5A14E1ACA}" type="presParOf" srcId="{1532928D-78CD-4C8C-9804-F4A544F071DC}" destId="{2ED28F73-6C6A-4CA5-8DF5-937A7B5EE80D}" srcOrd="0" destOrd="0" presId="urn:microsoft.com/office/officeart/2005/8/layout/hierarchy2"/>
    <dgm:cxn modelId="{915C1527-D523-48DA-8590-641A248BAA49}" type="presParOf" srcId="{1532928D-78CD-4C8C-9804-F4A544F071DC}" destId="{A43D28DC-3EE8-4520-B9F5-F74763D7CB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F1D11D-261E-4955-83FC-416D54021B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95328-6B68-41BE-BD33-78803E96132B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0ACF2B24-4E20-490F-B00C-C92E11ECB32B}" type="parTrans" cxnId="{ABB3D90B-A065-45E4-B40B-0CF673366196}">
      <dgm:prSet/>
      <dgm:spPr/>
      <dgm:t>
        <a:bodyPr/>
        <a:lstStyle/>
        <a:p>
          <a:endParaRPr lang="en-US"/>
        </a:p>
      </dgm:t>
    </dgm:pt>
    <dgm:pt modelId="{6BC6CCBF-6220-41DF-B96B-BABDE795743B}" type="sibTrans" cxnId="{ABB3D90B-A065-45E4-B40B-0CF673366196}">
      <dgm:prSet/>
      <dgm:spPr/>
      <dgm:t>
        <a:bodyPr/>
        <a:lstStyle/>
        <a:p>
          <a:endParaRPr lang="en-US"/>
        </a:p>
      </dgm:t>
    </dgm:pt>
    <dgm:pt modelId="{E608C101-EB2B-4CA0-9D3D-D27D709AE275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BF5CE850-BC5E-43DA-B741-F9915A58743E}" type="parTrans" cxnId="{2F41CBB8-F539-4362-9967-4514A8EA455C}">
      <dgm:prSet/>
      <dgm:spPr/>
      <dgm:t>
        <a:bodyPr/>
        <a:lstStyle/>
        <a:p>
          <a:endParaRPr lang="en-US"/>
        </a:p>
      </dgm:t>
    </dgm:pt>
    <dgm:pt modelId="{631DE7F4-24CD-4CE5-99D3-6D6FA930AD31}" type="sibTrans" cxnId="{2F41CBB8-F539-4362-9967-4514A8EA455C}">
      <dgm:prSet/>
      <dgm:spPr/>
      <dgm:t>
        <a:bodyPr/>
        <a:lstStyle/>
        <a:p>
          <a:endParaRPr lang="en-US"/>
        </a:p>
      </dgm:t>
    </dgm:pt>
    <dgm:pt modelId="{8198A456-26AC-4177-B621-F5DFA561334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142EBB92-2C02-45B4-AB45-6F7426586968}" type="parTrans" cxnId="{2F4783D8-16FA-4D81-AEC7-F78F5510F867}">
      <dgm:prSet/>
      <dgm:spPr/>
      <dgm:t>
        <a:bodyPr/>
        <a:lstStyle/>
        <a:p>
          <a:endParaRPr lang="en-US"/>
        </a:p>
      </dgm:t>
    </dgm:pt>
    <dgm:pt modelId="{B9D2B903-7E38-4A28-BE67-5C92A1B3FC99}" type="sibTrans" cxnId="{2F4783D8-16FA-4D81-AEC7-F78F5510F867}">
      <dgm:prSet/>
      <dgm:spPr/>
      <dgm:t>
        <a:bodyPr/>
        <a:lstStyle/>
        <a:p>
          <a:endParaRPr lang="en-US"/>
        </a:p>
      </dgm:t>
    </dgm:pt>
    <dgm:pt modelId="{07294C7E-021F-4D71-991B-17F1E9E542F5}">
      <dgm:prSet phldrT="[Text]"/>
      <dgm:spPr/>
      <dgm:t>
        <a:bodyPr/>
        <a:lstStyle/>
        <a:p>
          <a:r>
            <a:rPr lang="en-US" dirty="0"/>
            <a:t>JS</a:t>
          </a:r>
        </a:p>
      </dgm:t>
    </dgm:pt>
    <dgm:pt modelId="{AA12EDBC-0308-4F51-B5E8-A31A05DC8881}" type="parTrans" cxnId="{32D7F08D-2BF6-4AC2-BECD-0CA101D15CF2}">
      <dgm:prSet/>
      <dgm:spPr/>
      <dgm:t>
        <a:bodyPr/>
        <a:lstStyle/>
        <a:p>
          <a:endParaRPr lang="en-US"/>
        </a:p>
      </dgm:t>
    </dgm:pt>
    <dgm:pt modelId="{3B53B5AF-3E1C-4606-8585-50C36081057D}" type="sibTrans" cxnId="{32D7F08D-2BF6-4AC2-BECD-0CA101D15CF2}">
      <dgm:prSet/>
      <dgm:spPr/>
      <dgm:t>
        <a:bodyPr/>
        <a:lstStyle/>
        <a:p>
          <a:endParaRPr lang="en-US"/>
        </a:p>
      </dgm:t>
    </dgm:pt>
    <dgm:pt modelId="{DFD8C012-DA44-40FF-BAD3-BB040A0DC54E}">
      <dgm:prSet phldrT="[Text]"/>
      <dgm:spPr/>
      <dgm:t>
        <a:bodyPr/>
        <a:lstStyle/>
        <a:p>
          <a:r>
            <a:rPr lang="en-US" dirty="0" err="1"/>
            <a:t>JQuery</a:t>
          </a:r>
          <a:endParaRPr lang="en-US" dirty="0"/>
        </a:p>
      </dgm:t>
    </dgm:pt>
    <dgm:pt modelId="{65793EB5-A0E4-4CF9-9913-8C5A40A07CF2}" type="parTrans" cxnId="{7937EDC1-D99D-418F-B32A-FE3A3C680BD8}">
      <dgm:prSet/>
      <dgm:spPr/>
      <dgm:t>
        <a:bodyPr/>
        <a:lstStyle/>
        <a:p>
          <a:endParaRPr lang="en-US"/>
        </a:p>
      </dgm:t>
    </dgm:pt>
    <dgm:pt modelId="{6E6DF457-3360-4BF4-B93A-F6AED9D988FB}" type="sibTrans" cxnId="{7937EDC1-D99D-418F-B32A-FE3A3C680BD8}">
      <dgm:prSet/>
      <dgm:spPr/>
      <dgm:t>
        <a:bodyPr/>
        <a:lstStyle/>
        <a:p>
          <a:endParaRPr lang="en-US"/>
        </a:p>
      </dgm:t>
    </dgm:pt>
    <dgm:pt modelId="{E3A5CDD5-8416-46D8-84DC-269DDF933F2A}">
      <dgm:prSet/>
      <dgm:spPr/>
      <dgm:t>
        <a:bodyPr/>
        <a:lstStyle/>
        <a:p>
          <a:r>
            <a:rPr lang="en-US"/>
            <a:t>website</a:t>
          </a:r>
        </a:p>
      </dgm:t>
    </dgm:pt>
    <dgm:pt modelId="{803FD11C-D895-41F5-A432-5EB8E7D812D3}" type="parTrans" cxnId="{3CD70612-91C7-4CAE-88CF-5F797413DD90}">
      <dgm:prSet/>
      <dgm:spPr/>
      <dgm:t>
        <a:bodyPr/>
        <a:lstStyle/>
        <a:p>
          <a:endParaRPr lang="en-US"/>
        </a:p>
      </dgm:t>
    </dgm:pt>
    <dgm:pt modelId="{C6E812AB-3201-4CE4-8E6B-31AD75F7973B}" type="sibTrans" cxnId="{3CD70612-91C7-4CAE-88CF-5F797413DD90}">
      <dgm:prSet/>
      <dgm:spPr/>
      <dgm:t>
        <a:bodyPr/>
        <a:lstStyle/>
        <a:p>
          <a:endParaRPr lang="en-US"/>
        </a:p>
      </dgm:t>
    </dgm:pt>
    <dgm:pt modelId="{38F5FB1D-F946-4541-BD24-C3BD82BFB050}" type="pres">
      <dgm:prSet presAssocID="{AFF1D11D-261E-4955-83FC-416D54021B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05F02B-A2B0-4C0D-B808-2C9244E15FD8}" type="pres">
      <dgm:prSet presAssocID="{E3A5CDD5-8416-46D8-84DC-269DDF933F2A}" presName="root1" presStyleCnt="0"/>
      <dgm:spPr/>
    </dgm:pt>
    <dgm:pt modelId="{3B1A95EC-8DED-4BBD-B835-58145C6C0180}" type="pres">
      <dgm:prSet presAssocID="{E3A5CDD5-8416-46D8-84DC-269DDF933F2A}" presName="LevelOneTextNode" presStyleLbl="node0" presStyleIdx="0" presStyleCnt="6" custScaleX="133239" custLinFactX="-100000" custLinFactY="100000" custLinFactNeighborX="-100926" custLinFactNeighborY="187020">
        <dgm:presLayoutVars>
          <dgm:chPref val="3"/>
        </dgm:presLayoutVars>
      </dgm:prSet>
      <dgm:spPr/>
    </dgm:pt>
    <dgm:pt modelId="{21E0518A-D110-4D51-84A1-787EFCD71F69}" type="pres">
      <dgm:prSet presAssocID="{E3A5CDD5-8416-46D8-84DC-269DDF933F2A}" presName="level2hierChild" presStyleCnt="0"/>
      <dgm:spPr/>
    </dgm:pt>
    <dgm:pt modelId="{CB21FA97-5614-4E34-B103-67C0D247BE6E}" type="pres">
      <dgm:prSet presAssocID="{28295328-6B68-41BE-BD33-78803E96132B}" presName="root1" presStyleCnt="0"/>
      <dgm:spPr/>
    </dgm:pt>
    <dgm:pt modelId="{09FAD537-6A61-4F6F-AE46-2E50A90273CC}" type="pres">
      <dgm:prSet presAssocID="{28295328-6B68-41BE-BD33-78803E96132B}" presName="LevelOneTextNode" presStyleLbl="node0" presStyleIdx="1" presStyleCnt="6" custLinFactNeighborX="-42053" custLinFactNeighborY="4974">
        <dgm:presLayoutVars>
          <dgm:chPref val="3"/>
        </dgm:presLayoutVars>
      </dgm:prSet>
      <dgm:spPr/>
    </dgm:pt>
    <dgm:pt modelId="{8CBE5666-C97D-43B0-9E58-EFE7AF05864B}" type="pres">
      <dgm:prSet presAssocID="{28295328-6B68-41BE-BD33-78803E96132B}" presName="level2hierChild" presStyleCnt="0"/>
      <dgm:spPr/>
    </dgm:pt>
    <dgm:pt modelId="{FF2447CA-7A7A-406F-8E7D-2DAE2337E09F}" type="pres">
      <dgm:prSet presAssocID="{E608C101-EB2B-4CA0-9D3D-D27D709AE275}" presName="root1" presStyleCnt="0"/>
      <dgm:spPr/>
    </dgm:pt>
    <dgm:pt modelId="{6CA65072-1F40-4834-B74A-213E9D151070}" type="pres">
      <dgm:prSet presAssocID="{E608C101-EB2B-4CA0-9D3D-D27D709AE275}" presName="LevelOneTextNode" presStyleLbl="node0" presStyleIdx="2" presStyleCnt="6" custLinFactNeighborX="-50000" custLinFactNeighborY="2897">
        <dgm:presLayoutVars>
          <dgm:chPref val="3"/>
        </dgm:presLayoutVars>
      </dgm:prSet>
      <dgm:spPr/>
    </dgm:pt>
    <dgm:pt modelId="{0D8A8693-0CD9-4EC9-9104-0FD94460B721}" type="pres">
      <dgm:prSet presAssocID="{E608C101-EB2B-4CA0-9D3D-D27D709AE275}" presName="level2hierChild" presStyleCnt="0"/>
      <dgm:spPr/>
    </dgm:pt>
    <dgm:pt modelId="{B04EC87D-F238-4AEA-92F0-F808D98371DC}" type="pres">
      <dgm:prSet presAssocID="{8198A456-26AC-4177-B621-F5DFA5613342}" presName="root1" presStyleCnt="0"/>
      <dgm:spPr/>
    </dgm:pt>
    <dgm:pt modelId="{9AAD77DE-E8DB-4A78-A0AF-17A15E8F4E47}" type="pres">
      <dgm:prSet presAssocID="{8198A456-26AC-4177-B621-F5DFA5613342}" presName="LevelOneTextNode" presStyleLbl="node0" presStyleIdx="3" presStyleCnt="6" custLinFactNeighborX="-42053" custLinFactNeighborY="4974">
        <dgm:presLayoutVars>
          <dgm:chPref val="3"/>
        </dgm:presLayoutVars>
      </dgm:prSet>
      <dgm:spPr/>
    </dgm:pt>
    <dgm:pt modelId="{C4F1D067-C4A3-4BC1-A848-06820C7EB786}" type="pres">
      <dgm:prSet presAssocID="{8198A456-26AC-4177-B621-F5DFA5613342}" presName="level2hierChild" presStyleCnt="0"/>
      <dgm:spPr/>
    </dgm:pt>
    <dgm:pt modelId="{EA3B5D52-539D-47AA-8C0C-8412DD94DE34}" type="pres">
      <dgm:prSet presAssocID="{07294C7E-021F-4D71-991B-17F1E9E542F5}" presName="root1" presStyleCnt="0"/>
      <dgm:spPr/>
    </dgm:pt>
    <dgm:pt modelId="{153197D7-33DF-4397-872C-88480682D049}" type="pres">
      <dgm:prSet presAssocID="{07294C7E-021F-4D71-991B-17F1E9E542F5}" presName="LevelOneTextNode" presStyleLbl="node0" presStyleIdx="4" presStyleCnt="6" custLinFactNeighborX="-42053" custLinFactNeighborY="4974">
        <dgm:presLayoutVars>
          <dgm:chPref val="3"/>
        </dgm:presLayoutVars>
      </dgm:prSet>
      <dgm:spPr/>
    </dgm:pt>
    <dgm:pt modelId="{9BF74D34-1E0D-4D5E-A04F-661D019C9E00}" type="pres">
      <dgm:prSet presAssocID="{07294C7E-021F-4D71-991B-17F1E9E542F5}" presName="level2hierChild" presStyleCnt="0"/>
      <dgm:spPr/>
    </dgm:pt>
    <dgm:pt modelId="{AF5188E5-7F99-4D59-A8BF-6FCDBAC32D46}" type="pres">
      <dgm:prSet presAssocID="{DFD8C012-DA44-40FF-BAD3-BB040A0DC54E}" presName="root1" presStyleCnt="0"/>
      <dgm:spPr/>
    </dgm:pt>
    <dgm:pt modelId="{B9AA1AB5-2B83-4DAC-8FCF-A1B659A33D48}" type="pres">
      <dgm:prSet presAssocID="{DFD8C012-DA44-40FF-BAD3-BB040A0DC54E}" presName="LevelOneTextNode" presStyleLbl="node0" presStyleIdx="5" presStyleCnt="6" custLinFactNeighborX="-42053" custLinFactNeighborY="4974">
        <dgm:presLayoutVars>
          <dgm:chPref val="3"/>
        </dgm:presLayoutVars>
      </dgm:prSet>
      <dgm:spPr/>
    </dgm:pt>
    <dgm:pt modelId="{68822EC3-8607-4C78-B9A6-846FB5F1985F}" type="pres">
      <dgm:prSet presAssocID="{DFD8C012-DA44-40FF-BAD3-BB040A0DC54E}" presName="level2hierChild" presStyleCnt="0"/>
      <dgm:spPr/>
    </dgm:pt>
  </dgm:ptLst>
  <dgm:cxnLst>
    <dgm:cxn modelId="{ABB3D90B-A065-45E4-B40B-0CF673366196}" srcId="{AFF1D11D-261E-4955-83FC-416D54021B8F}" destId="{28295328-6B68-41BE-BD33-78803E96132B}" srcOrd="1" destOrd="0" parTransId="{0ACF2B24-4E20-490F-B00C-C92E11ECB32B}" sibTransId="{6BC6CCBF-6220-41DF-B96B-BABDE795743B}"/>
    <dgm:cxn modelId="{3CD70612-91C7-4CAE-88CF-5F797413DD90}" srcId="{AFF1D11D-261E-4955-83FC-416D54021B8F}" destId="{E3A5CDD5-8416-46D8-84DC-269DDF933F2A}" srcOrd="0" destOrd="0" parTransId="{803FD11C-D895-41F5-A432-5EB8E7D812D3}" sibTransId="{C6E812AB-3201-4CE4-8E6B-31AD75F7973B}"/>
    <dgm:cxn modelId="{F9CD4119-AFFE-429D-AD2E-5C2D11467815}" type="presOf" srcId="{DFD8C012-DA44-40FF-BAD3-BB040A0DC54E}" destId="{B9AA1AB5-2B83-4DAC-8FCF-A1B659A33D48}" srcOrd="0" destOrd="0" presId="urn:microsoft.com/office/officeart/2005/8/layout/hierarchy2"/>
    <dgm:cxn modelId="{A611D41E-A667-43AF-B586-096867780F46}" type="presOf" srcId="{AFF1D11D-261E-4955-83FC-416D54021B8F}" destId="{38F5FB1D-F946-4541-BD24-C3BD82BFB050}" srcOrd="0" destOrd="0" presId="urn:microsoft.com/office/officeart/2005/8/layout/hierarchy2"/>
    <dgm:cxn modelId="{5DC5AD31-BFC4-4893-8C29-B1BCA046000D}" type="presOf" srcId="{07294C7E-021F-4D71-991B-17F1E9E542F5}" destId="{153197D7-33DF-4397-872C-88480682D049}" srcOrd="0" destOrd="0" presId="urn:microsoft.com/office/officeart/2005/8/layout/hierarchy2"/>
    <dgm:cxn modelId="{7D47AD7A-A9FA-4099-A411-F57AC8CBD46F}" type="presOf" srcId="{E608C101-EB2B-4CA0-9D3D-D27D709AE275}" destId="{6CA65072-1F40-4834-B74A-213E9D151070}" srcOrd="0" destOrd="0" presId="urn:microsoft.com/office/officeart/2005/8/layout/hierarchy2"/>
    <dgm:cxn modelId="{32D7F08D-2BF6-4AC2-BECD-0CA101D15CF2}" srcId="{AFF1D11D-261E-4955-83FC-416D54021B8F}" destId="{07294C7E-021F-4D71-991B-17F1E9E542F5}" srcOrd="4" destOrd="0" parTransId="{AA12EDBC-0308-4F51-B5E8-A31A05DC8881}" sibTransId="{3B53B5AF-3E1C-4606-8585-50C36081057D}"/>
    <dgm:cxn modelId="{2F41CBB8-F539-4362-9967-4514A8EA455C}" srcId="{AFF1D11D-261E-4955-83FC-416D54021B8F}" destId="{E608C101-EB2B-4CA0-9D3D-D27D709AE275}" srcOrd="2" destOrd="0" parTransId="{BF5CE850-BC5E-43DA-B741-F9915A58743E}" sibTransId="{631DE7F4-24CD-4CE5-99D3-6D6FA930AD31}"/>
    <dgm:cxn modelId="{7937EDC1-D99D-418F-B32A-FE3A3C680BD8}" srcId="{AFF1D11D-261E-4955-83FC-416D54021B8F}" destId="{DFD8C012-DA44-40FF-BAD3-BB040A0DC54E}" srcOrd="5" destOrd="0" parTransId="{65793EB5-A0E4-4CF9-9913-8C5A40A07CF2}" sibTransId="{6E6DF457-3360-4BF4-B93A-F6AED9D988FB}"/>
    <dgm:cxn modelId="{3F2D71CF-197C-430A-B3E2-591ECE3FFCCD}" type="presOf" srcId="{8198A456-26AC-4177-B621-F5DFA5613342}" destId="{9AAD77DE-E8DB-4A78-A0AF-17A15E8F4E47}" srcOrd="0" destOrd="0" presId="urn:microsoft.com/office/officeart/2005/8/layout/hierarchy2"/>
    <dgm:cxn modelId="{2F4783D8-16FA-4D81-AEC7-F78F5510F867}" srcId="{AFF1D11D-261E-4955-83FC-416D54021B8F}" destId="{8198A456-26AC-4177-B621-F5DFA5613342}" srcOrd="3" destOrd="0" parTransId="{142EBB92-2C02-45B4-AB45-6F7426586968}" sibTransId="{B9D2B903-7E38-4A28-BE67-5C92A1B3FC99}"/>
    <dgm:cxn modelId="{9244ABE0-BB99-41A8-926B-5D73EF7F0656}" type="presOf" srcId="{28295328-6B68-41BE-BD33-78803E96132B}" destId="{09FAD537-6A61-4F6F-AE46-2E50A90273CC}" srcOrd="0" destOrd="0" presId="urn:microsoft.com/office/officeart/2005/8/layout/hierarchy2"/>
    <dgm:cxn modelId="{B310EDF4-3B7C-409E-8E41-0A12B7471F7A}" type="presOf" srcId="{E3A5CDD5-8416-46D8-84DC-269DDF933F2A}" destId="{3B1A95EC-8DED-4BBD-B835-58145C6C0180}" srcOrd="0" destOrd="0" presId="urn:microsoft.com/office/officeart/2005/8/layout/hierarchy2"/>
    <dgm:cxn modelId="{335A686A-9585-4098-955E-D97DBD4D30AB}" type="presParOf" srcId="{38F5FB1D-F946-4541-BD24-C3BD82BFB050}" destId="{7605F02B-A2B0-4C0D-B808-2C9244E15FD8}" srcOrd="0" destOrd="0" presId="urn:microsoft.com/office/officeart/2005/8/layout/hierarchy2"/>
    <dgm:cxn modelId="{EC0A4A7D-8E6A-427A-8E14-69DABD8BF272}" type="presParOf" srcId="{7605F02B-A2B0-4C0D-B808-2C9244E15FD8}" destId="{3B1A95EC-8DED-4BBD-B835-58145C6C0180}" srcOrd="0" destOrd="0" presId="urn:microsoft.com/office/officeart/2005/8/layout/hierarchy2"/>
    <dgm:cxn modelId="{8794BFA1-4CA5-4521-9116-2B741BE58B13}" type="presParOf" srcId="{7605F02B-A2B0-4C0D-B808-2C9244E15FD8}" destId="{21E0518A-D110-4D51-84A1-787EFCD71F69}" srcOrd="1" destOrd="0" presId="urn:microsoft.com/office/officeart/2005/8/layout/hierarchy2"/>
    <dgm:cxn modelId="{8048D346-7425-4A3B-A888-A0D224081050}" type="presParOf" srcId="{38F5FB1D-F946-4541-BD24-C3BD82BFB050}" destId="{CB21FA97-5614-4E34-B103-67C0D247BE6E}" srcOrd="1" destOrd="0" presId="urn:microsoft.com/office/officeart/2005/8/layout/hierarchy2"/>
    <dgm:cxn modelId="{96D5EB2F-D346-4EC2-AA4F-5F6C309DB3BD}" type="presParOf" srcId="{CB21FA97-5614-4E34-B103-67C0D247BE6E}" destId="{09FAD537-6A61-4F6F-AE46-2E50A90273CC}" srcOrd="0" destOrd="0" presId="urn:microsoft.com/office/officeart/2005/8/layout/hierarchy2"/>
    <dgm:cxn modelId="{FD12F84D-4290-4645-BBB8-2B86CFCDF742}" type="presParOf" srcId="{CB21FA97-5614-4E34-B103-67C0D247BE6E}" destId="{8CBE5666-C97D-43B0-9E58-EFE7AF05864B}" srcOrd="1" destOrd="0" presId="urn:microsoft.com/office/officeart/2005/8/layout/hierarchy2"/>
    <dgm:cxn modelId="{62F77CB9-701F-485B-A4BA-67C1334C3891}" type="presParOf" srcId="{38F5FB1D-F946-4541-BD24-C3BD82BFB050}" destId="{FF2447CA-7A7A-406F-8E7D-2DAE2337E09F}" srcOrd="2" destOrd="0" presId="urn:microsoft.com/office/officeart/2005/8/layout/hierarchy2"/>
    <dgm:cxn modelId="{59219050-7755-452A-A40E-BB9E6FED467E}" type="presParOf" srcId="{FF2447CA-7A7A-406F-8E7D-2DAE2337E09F}" destId="{6CA65072-1F40-4834-B74A-213E9D151070}" srcOrd="0" destOrd="0" presId="urn:microsoft.com/office/officeart/2005/8/layout/hierarchy2"/>
    <dgm:cxn modelId="{8DAFC832-F37D-41E2-81F6-5049F0A6CC1C}" type="presParOf" srcId="{FF2447CA-7A7A-406F-8E7D-2DAE2337E09F}" destId="{0D8A8693-0CD9-4EC9-9104-0FD94460B721}" srcOrd="1" destOrd="0" presId="urn:microsoft.com/office/officeart/2005/8/layout/hierarchy2"/>
    <dgm:cxn modelId="{723B24DC-9601-4A6A-BB57-FEE372E1A7EC}" type="presParOf" srcId="{38F5FB1D-F946-4541-BD24-C3BD82BFB050}" destId="{B04EC87D-F238-4AEA-92F0-F808D98371DC}" srcOrd="3" destOrd="0" presId="urn:microsoft.com/office/officeart/2005/8/layout/hierarchy2"/>
    <dgm:cxn modelId="{B665509E-E6AF-475D-9549-511CCD6EF646}" type="presParOf" srcId="{B04EC87D-F238-4AEA-92F0-F808D98371DC}" destId="{9AAD77DE-E8DB-4A78-A0AF-17A15E8F4E47}" srcOrd="0" destOrd="0" presId="urn:microsoft.com/office/officeart/2005/8/layout/hierarchy2"/>
    <dgm:cxn modelId="{673C82B3-E9C2-4E70-850B-CAD81FC0C2D2}" type="presParOf" srcId="{B04EC87D-F238-4AEA-92F0-F808D98371DC}" destId="{C4F1D067-C4A3-4BC1-A848-06820C7EB786}" srcOrd="1" destOrd="0" presId="urn:microsoft.com/office/officeart/2005/8/layout/hierarchy2"/>
    <dgm:cxn modelId="{2702CB97-9F9D-422F-A0C6-87620F3398AE}" type="presParOf" srcId="{38F5FB1D-F946-4541-BD24-C3BD82BFB050}" destId="{EA3B5D52-539D-47AA-8C0C-8412DD94DE34}" srcOrd="4" destOrd="0" presId="urn:microsoft.com/office/officeart/2005/8/layout/hierarchy2"/>
    <dgm:cxn modelId="{6AEA9257-3312-480E-9474-8D891FB44BA9}" type="presParOf" srcId="{EA3B5D52-539D-47AA-8C0C-8412DD94DE34}" destId="{153197D7-33DF-4397-872C-88480682D049}" srcOrd="0" destOrd="0" presId="urn:microsoft.com/office/officeart/2005/8/layout/hierarchy2"/>
    <dgm:cxn modelId="{E25B6AB3-B5C2-48EC-9F10-73DC7562D599}" type="presParOf" srcId="{EA3B5D52-539D-47AA-8C0C-8412DD94DE34}" destId="{9BF74D34-1E0D-4D5E-A04F-661D019C9E00}" srcOrd="1" destOrd="0" presId="urn:microsoft.com/office/officeart/2005/8/layout/hierarchy2"/>
    <dgm:cxn modelId="{4D4A36DF-09DC-4CD0-A8AE-88FAC26388E8}" type="presParOf" srcId="{38F5FB1D-F946-4541-BD24-C3BD82BFB050}" destId="{AF5188E5-7F99-4D59-A8BF-6FCDBAC32D46}" srcOrd="5" destOrd="0" presId="urn:microsoft.com/office/officeart/2005/8/layout/hierarchy2"/>
    <dgm:cxn modelId="{CC8AFFBF-F183-4840-A4D5-FB51D2633D61}" type="presParOf" srcId="{AF5188E5-7F99-4D59-A8BF-6FCDBAC32D46}" destId="{B9AA1AB5-2B83-4DAC-8FCF-A1B659A33D48}" srcOrd="0" destOrd="0" presId="urn:microsoft.com/office/officeart/2005/8/layout/hierarchy2"/>
    <dgm:cxn modelId="{0C1EBEC6-6939-454A-B51B-104022560A48}" type="presParOf" srcId="{AF5188E5-7F99-4D59-A8BF-6FCDBAC32D46}" destId="{68822EC3-8607-4C78-B9A6-846FB5F1985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537-6A61-4F6F-AE46-2E50A90273CC}">
      <dsp:nvSpPr>
        <dsp:cNvPr id="0" name=""/>
        <dsp:cNvSpPr/>
      </dsp:nvSpPr>
      <dsp:spPr>
        <a:xfrm>
          <a:off x="1001823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Database</a:t>
          </a:r>
        </a:p>
      </dsp:txBody>
      <dsp:txXfrm>
        <a:off x="1024568" y="1810129"/>
        <a:ext cx="1507648" cy="731079"/>
      </dsp:txXfrm>
    </dsp:sp>
    <dsp:sp modelId="{D8CC527F-5F25-4363-BF6F-4183D4E82F63}">
      <dsp:nvSpPr>
        <dsp:cNvPr id="0" name=""/>
        <dsp:cNvSpPr/>
      </dsp:nvSpPr>
      <dsp:spPr>
        <a:xfrm rot="17350740">
          <a:off x="1920055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18313" y="1235337"/>
        <a:ext cx="94553" cy="94553"/>
      </dsp:txXfrm>
    </dsp:sp>
    <dsp:sp modelId="{B777633A-E564-46BA-B0FE-610B408BFD26}">
      <dsp:nvSpPr>
        <dsp:cNvPr id="0" name=""/>
        <dsp:cNvSpPr/>
      </dsp:nvSpPr>
      <dsp:spPr>
        <a:xfrm>
          <a:off x="3176218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MySQL (course)</a:t>
          </a:r>
        </a:p>
      </dsp:txBody>
      <dsp:txXfrm>
        <a:off x="3198963" y="24019"/>
        <a:ext cx="1507648" cy="731079"/>
      </dsp:txXfrm>
    </dsp:sp>
    <dsp:sp modelId="{4CB80BFE-1DB1-4BA2-B042-FB2D7B2963C5}">
      <dsp:nvSpPr>
        <dsp:cNvPr id="0" name=""/>
        <dsp:cNvSpPr/>
      </dsp:nvSpPr>
      <dsp:spPr>
        <a:xfrm>
          <a:off x="4729356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4453" y="374028"/>
        <a:ext cx="31062" cy="31062"/>
      </dsp:txXfrm>
    </dsp:sp>
    <dsp:sp modelId="{52356895-568C-428C-9B13-F0E3E0C5C085}">
      <dsp:nvSpPr>
        <dsp:cNvPr id="0" name=""/>
        <dsp:cNvSpPr/>
      </dsp:nvSpPr>
      <dsp:spPr>
        <a:xfrm>
          <a:off x="5350612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Uses Microsoft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Access</a:t>
          </a:r>
        </a:p>
      </dsp:txBody>
      <dsp:txXfrm>
        <a:off x="5373357" y="24019"/>
        <a:ext cx="1507648" cy="731079"/>
      </dsp:txXfrm>
    </dsp:sp>
    <dsp:sp modelId="{B27DD90F-DAFD-4544-BBAD-71513D854F6C}">
      <dsp:nvSpPr>
        <dsp:cNvPr id="0" name=""/>
        <dsp:cNvSpPr/>
      </dsp:nvSpPr>
      <dsp:spPr>
        <a:xfrm rot="18289469">
          <a:off x="2321645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393" y="1701944"/>
        <a:ext cx="54394" cy="54394"/>
      </dsp:txXfrm>
    </dsp:sp>
    <dsp:sp modelId="{6FE12BC7-3175-45B2-B637-94B385010362}">
      <dsp:nvSpPr>
        <dsp:cNvPr id="0" name=""/>
        <dsp:cNvSpPr/>
      </dsp:nvSpPr>
      <dsp:spPr>
        <a:xfrm>
          <a:off x="3176218" y="894329"/>
          <a:ext cx="3949957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Operation about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Database (course)</a:t>
          </a:r>
        </a:p>
      </dsp:txBody>
      <dsp:txXfrm>
        <a:off x="3198963" y="917074"/>
        <a:ext cx="3904467" cy="731079"/>
      </dsp:txXfrm>
    </dsp:sp>
    <dsp:sp modelId="{196466EC-9918-4C28-BBD7-832196A252C2}">
      <dsp:nvSpPr>
        <dsp:cNvPr id="0" name=""/>
        <dsp:cNvSpPr/>
      </dsp:nvSpPr>
      <dsp:spPr>
        <a:xfrm>
          <a:off x="2554962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0059" y="2160137"/>
        <a:ext cx="31062" cy="31062"/>
      </dsp:txXfrm>
    </dsp:sp>
    <dsp:sp modelId="{F6E46ECB-07A0-4C7E-B355-97B65DF07DCE}">
      <dsp:nvSpPr>
        <dsp:cNvPr id="0" name=""/>
        <dsp:cNvSpPr/>
      </dsp:nvSpPr>
      <dsp:spPr>
        <a:xfrm>
          <a:off x="3176218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(for course project)</a:t>
          </a:r>
        </a:p>
      </dsp:txBody>
      <dsp:txXfrm>
        <a:off x="3198963" y="1810129"/>
        <a:ext cx="1507648" cy="731079"/>
      </dsp:txXfrm>
    </dsp:sp>
    <dsp:sp modelId="{1CC946FE-D937-4544-B326-34AA10E07E6F}">
      <dsp:nvSpPr>
        <dsp:cNvPr id="0" name=""/>
        <dsp:cNvSpPr/>
      </dsp:nvSpPr>
      <dsp:spPr>
        <a:xfrm rot="3310531">
          <a:off x="2321645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393" y="2594999"/>
        <a:ext cx="54394" cy="54394"/>
      </dsp:txXfrm>
    </dsp:sp>
    <dsp:sp modelId="{EADB64D0-DCEB-4545-91BF-71A2CF025F7E}">
      <dsp:nvSpPr>
        <dsp:cNvPr id="0" name=""/>
        <dsp:cNvSpPr/>
      </dsp:nvSpPr>
      <dsp:spPr>
        <a:xfrm>
          <a:off x="3176218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Docker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(for course project)</a:t>
          </a:r>
        </a:p>
      </dsp:txBody>
      <dsp:txXfrm>
        <a:off x="3198963" y="2703184"/>
        <a:ext cx="1507648" cy="731079"/>
      </dsp:txXfrm>
    </dsp:sp>
    <dsp:sp modelId="{C5A1A3DB-F0CB-4529-B7F9-278B892E0890}">
      <dsp:nvSpPr>
        <dsp:cNvPr id="0" name=""/>
        <dsp:cNvSpPr/>
      </dsp:nvSpPr>
      <dsp:spPr>
        <a:xfrm rot="4249260">
          <a:off x="1920055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18313" y="3021447"/>
        <a:ext cx="94553" cy="94553"/>
      </dsp:txXfrm>
    </dsp:sp>
    <dsp:sp modelId="{6EB20359-17DC-4616-A52D-B50D6DC3C92F}">
      <dsp:nvSpPr>
        <dsp:cNvPr id="0" name=""/>
        <dsp:cNvSpPr/>
      </dsp:nvSpPr>
      <dsp:spPr>
        <a:xfrm>
          <a:off x="3176218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MyPhpAdmin</a:t>
          </a: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(for course project)</a:t>
          </a:r>
        </a:p>
      </dsp:txBody>
      <dsp:txXfrm>
        <a:off x="3198963" y="3596238"/>
        <a:ext cx="1507648" cy="73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537-6A61-4F6F-AE46-2E50A90273CC}">
      <dsp:nvSpPr>
        <dsp:cNvPr id="0" name=""/>
        <dsp:cNvSpPr/>
      </dsp:nvSpPr>
      <dsp:spPr>
        <a:xfrm>
          <a:off x="0" y="1414170"/>
          <a:ext cx="3382485" cy="169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Cloud computing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and safety</a:t>
          </a:r>
        </a:p>
      </dsp:txBody>
      <dsp:txXfrm>
        <a:off x="49535" y="1463705"/>
        <a:ext cx="3283415" cy="1592172"/>
      </dsp:txXfrm>
    </dsp:sp>
    <dsp:sp modelId="{D8CC527F-5F25-4363-BF6F-4183D4E82F63}">
      <dsp:nvSpPr>
        <dsp:cNvPr id="0" name=""/>
        <dsp:cNvSpPr/>
      </dsp:nvSpPr>
      <dsp:spPr>
        <a:xfrm rot="19326940">
          <a:off x="3201175" y="1696517"/>
          <a:ext cx="1720631" cy="69960"/>
        </a:xfrm>
        <a:custGeom>
          <a:avLst/>
          <a:gdLst/>
          <a:ahLst/>
          <a:cxnLst/>
          <a:rect l="0" t="0" r="0" b="0"/>
          <a:pathLst>
            <a:path>
              <a:moveTo>
                <a:pt x="0" y="34980"/>
              </a:moveTo>
              <a:lnTo>
                <a:pt x="1720631" y="34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18475" y="1688482"/>
        <a:ext cx="86031" cy="86031"/>
      </dsp:txXfrm>
    </dsp:sp>
    <dsp:sp modelId="{B777633A-E564-46BA-B0FE-610B408BFD26}">
      <dsp:nvSpPr>
        <dsp:cNvPr id="0" name=""/>
        <dsp:cNvSpPr/>
      </dsp:nvSpPr>
      <dsp:spPr>
        <a:xfrm>
          <a:off x="4740497" y="357583"/>
          <a:ext cx="3382485" cy="169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 essay</a:t>
          </a:r>
        </a:p>
      </dsp:txBody>
      <dsp:txXfrm>
        <a:off x="4790032" y="407118"/>
        <a:ext cx="3283415" cy="1592172"/>
      </dsp:txXfrm>
    </dsp:sp>
    <dsp:sp modelId="{1CC946FE-D937-4544-B326-34AA10E07E6F}">
      <dsp:nvSpPr>
        <dsp:cNvPr id="0" name=""/>
        <dsp:cNvSpPr/>
      </dsp:nvSpPr>
      <dsp:spPr>
        <a:xfrm rot="1991440">
          <a:off x="3250111" y="2668982"/>
          <a:ext cx="1622759" cy="69960"/>
        </a:xfrm>
        <a:custGeom>
          <a:avLst/>
          <a:gdLst/>
          <a:ahLst/>
          <a:cxnLst/>
          <a:rect l="0" t="0" r="0" b="0"/>
          <a:pathLst>
            <a:path>
              <a:moveTo>
                <a:pt x="0" y="34980"/>
              </a:moveTo>
              <a:lnTo>
                <a:pt x="1622759" y="34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922" y="2663393"/>
        <a:ext cx="81137" cy="81137"/>
      </dsp:txXfrm>
    </dsp:sp>
    <dsp:sp modelId="{EADB64D0-DCEB-4545-91BF-71A2CF025F7E}">
      <dsp:nvSpPr>
        <dsp:cNvPr id="0" name=""/>
        <dsp:cNvSpPr/>
      </dsp:nvSpPr>
      <dsp:spPr>
        <a:xfrm>
          <a:off x="4740497" y="2302512"/>
          <a:ext cx="3382485" cy="169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Basic knowledge of network safety</a:t>
          </a:r>
        </a:p>
      </dsp:txBody>
      <dsp:txXfrm>
        <a:off x="4790032" y="2352047"/>
        <a:ext cx="3283415" cy="1592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537-6A61-4F6F-AE46-2E50A90273CC}">
      <dsp:nvSpPr>
        <dsp:cNvPr id="0" name=""/>
        <dsp:cNvSpPr/>
      </dsp:nvSpPr>
      <dsp:spPr>
        <a:xfrm>
          <a:off x="0" y="2308980"/>
          <a:ext cx="2137424" cy="106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design</a:t>
          </a:r>
        </a:p>
      </dsp:txBody>
      <dsp:txXfrm>
        <a:off x="31302" y="2340282"/>
        <a:ext cx="2074820" cy="1006108"/>
      </dsp:txXfrm>
    </dsp:sp>
    <dsp:sp modelId="{D8CC527F-5F25-4363-BF6F-4183D4E82F63}">
      <dsp:nvSpPr>
        <dsp:cNvPr id="0" name=""/>
        <dsp:cNvSpPr/>
      </dsp:nvSpPr>
      <dsp:spPr>
        <a:xfrm rot="18147300">
          <a:off x="1869804" y="2333877"/>
          <a:ext cx="1155123" cy="44208"/>
        </a:xfrm>
        <a:custGeom>
          <a:avLst/>
          <a:gdLst/>
          <a:ahLst/>
          <a:cxnLst/>
          <a:rect l="0" t="0" r="0" b="0"/>
          <a:pathLst>
            <a:path>
              <a:moveTo>
                <a:pt x="0" y="22104"/>
              </a:moveTo>
              <a:lnTo>
                <a:pt x="1155123" y="221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8487" y="2327104"/>
        <a:ext cx="57756" cy="57756"/>
      </dsp:txXfrm>
    </dsp:sp>
    <dsp:sp modelId="{B777633A-E564-46BA-B0FE-610B408BFD26}">
      <dsp:nvSpPr>
        <dsp:cNvPr id="0" name=""/>
        <dsp:cNvSpPr/>
      </dsp:nvSpPr>
      <dsp:spPr>
        <a:xfrm>
          <a:off x="2757306" y="1334271"/>
          <a:ext cx="2137424" cy="106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Unity</a:t>
          </a:r>
        </a:p>
      </dsp:txBody>
      <dsp:txXfrm>
        <a:off x="2788608" y="1365573"/>
        <a:ext cx="2074820" cy="1006108"/>
      </dsp:txXfrm>
    </dsp:sp>
    <dsp:sp modelId="{41E917D6-2004-43CE-9FE6-3F10AD0BCDE3}">
      <dsp:nvSpPr>
        <dsp:cNvPr id="0" name=""/>
        <dsp:cNvSpPr/>
      </dsp:nvSpPr>
      <dsp:spPr>
        <a:xfrm rot="17118341">
          <a:off x="4385641" y="1179387"/>
          <a:ext cx="1383336" cy="44208"/>
        </a:xfrm>
        <a:custGeom>
          <a:avLst/>
          <a:gdLst/>
          <a:ahLst/>
          <a:cxnLst/>
          <a:rect l="0" t="0" r="0" b="0"/>
          <a:pathLst>
            <a:path>
              <a:moveTo>
                <a:pt x="0" y="22104"/>
              </a:moveTo>
              <a:lnTo>
                <a:pt x="1383336" y="22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726" y="1166908"/>
        <a:ext cx="69166" cy="69166"/>
      </dsp:txXfrm>
    </dsp:sp>
    <dsp:sp modelId="{E8941CD6-823E-4A2C-A12A-8020A8B3AACE}">
      <dsp:nvSpPr>
        <dsp:cNvPr id="0" name=""/>
        <dsp:cNvSpPr/>
      </dsp:nvSpPr>
      <dsp:spPr>
        <a:xfrm>
          <a:off x="5259889" y="0"/>
          <a:ext cx="2137424" cy="106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C# (Unity used)</a:t>
          </a:r>
        </a:p>
      </dsp:txBody>
      <dsp:txXfrm>
        <a:off x="5291191" y="31302"/>
        <a:ext cx="2074820" cy="1006108"/>
      </dsp:txXfrm>
    </dsp:sp>
    <dsp:sp modelId="{66D7A0C8-DE4C-4721-A94D-C6533BDE9CF1}">
      <dsp:nvSpPr>
        <dsp:cNvPr id="0" name=""/>
        <dsp:cNvSpPr/>
      </dsp:nvSpPr>
      <dsp:spPr>
        <a:xfrm rot="19910207">
          <a:off x="4867706" y="1738786"/>
          <a:ext cx="456526" cy="44208"/>
        </a:xfrm>
        <a:custGeom>
          <a:avLst/>
          <a:gdLst/>
          <a:ahLst/>
          <a:cxnLst/>
          <a:rect l="0" t="0" r="0" b="0"/>
          <a:pathLst>
            <a:path>
              <a:moveTo>
                <a:pt x="0" y="22104"/>
              </a:moveTo>
              <a:lnTo>
                <a:pt x="456526" y="22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4556" y="1749477"/>
        <a:ext cx="22826" cy="22826"/>
      </dsp:txXfrm>
    </dsp:sp>
    <dsp:sp modelId="{E5739ABB-99C0-423B-9940-1DFB0312CF6D}">
      <dsp:nvSpPr>
        <dsp:cNvPr id="0" name=""/>
        <dsp:cNvSpPr/>
      </dsp:nvSpPr>
      <dsp:spPr>
        <a:xfrm>
          <a:off x="5297208" y="1118797"/>
          <a:ext cx="2137424" cy="106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Unity UI</a:t>
          </a:r>
        </a:p>
      </dsp:txBody>
      <dsp:txXfrm>
        <a:off x="5328510" y="1150099"/>
        <a:ext cx="2074820" cy="1006108"/>
      </dsp:txXfrm>
    </dsp:sp>
    <dsp:sp modelId="{9EEB190D-A1B9-44BA-B13C-B66DC8C70106}">
      <dsp:nvSpPr>
        <dsp:cNvPr id="0" name=""/>
        <dsp:cNvSpPr/>
      </dsp:nvSpPr>
      <dsp:spPr>
        <a:xfrm rot="4100524">
          <a:off x="4550703" y="2353296"/>
          <a:ext cx="1090533" cy="44208"/>
        </a:xfrm>
        <a:custGeom>
          <a:avLst/>
          <a:gdLst/>
          <a:ahLst/>
          <a:cxnLst/>
          <a:rect l="0" t="0" r="0" b="0"/>
          <a:pathLst>
            <a:path>
              <a:moveTo>
                <a:pt x="0" y="22104"/>
              </a:moveTo>
              <a:lnTo>
                <a:pt x="1090533" y="22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8706" y="2348137"/>
        <a:ext cx="54526" cy="54526"/>
      </dsp:txXfrm>
    </dsp:sp>
    <dsp:sp modelId="{17245F2E-C023-4BE0-BC89-D6687627AA5A}">
      <dsp:nvSpPr>
        <dsp:cNvPr id="0" name=""/>
        <dsp:cNvSpPr/>
      </dsp:nvSpPr>
      <dsp:spPr>
        <a:xfrm>
          <a:off x="5297208" y="2347817"/>
          <a:ext cx="2137424" cy="106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Unity project</a:t>
          </a:r>
        </a:p>
      </dsp:txBody>
      <dsp:txXfrm>
        <a:off x="5328510" y="2379119"/>
        <a:ext cx="2074820" cy="1006108"/>
      </dsp:txXfrm>
    </dsp:sp>
    <dsp:sp modelId="{1CC946FE-D937-4544-B326-34AA10E07E6F}">
      <dsp:nvSpPr>
        <dsp:cNvPr id="0" name=""/>
        <dsp:cNvSpPr/>
      </dsp:nvSpPr>
      <dsp:spPr>
        <a:xfrm rot="1991950">
          <a:off x="2053753" y="3101907"/>
          <a:ext cx="1025204" cy="44208"/>
        </a:xfrm>
        <a:custGeom>
          <a:avLst/>
          <a:gdLst/>
          <a:ahLst/>
          <a:cxnLst/>
          <a:rect l="0" t="0" r="0" b="0"/>
          <a:pathLst>
            <a:path>
              <a:moveTo>
                <a:pt x="0" y="22104"/>
              </a:moveTo>
              <a:lnTo>
                <a:pt x="1025204" y="221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0726" y="3098382"/>
        <a:ext cx="51260" cy="51260"/>
      </dsp:txXfrm>
    </dsp:sp>
    <dsp:sp modelId="{EADB64D0-DCEB-4545-91BF-71A2CF025F7E}">
      <dsp:nvSpPr>
        <dsp:cNvPr id="0" name=""/>
        <dsp:cNvSpPr/>
      </dsp:nvSpPr>
      <dsp:spPr>
        <a:xfrm>
          <a:off x="2995287" y="2870332"/>
          <a:ext cx="2137424" cy="106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Basic knowledge of game design</a:t>
          </a:r>
        </a:p>
      </dsp:txBody>
      <dsp:txXfrm>
        <a:off x="3026589" y="2901634"/>
        <a:ext cx="2074820" cy="1006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537-6A61-4F6F-AE46-2E50A90273CC}">
      <dsp:nvSpPr>
        <dsp:cNvPr id="0" name=""/>
        <dsp:cNvSpPr/>
      </dsp:nvSpPr>
      <dsp:spPr>
        <a:xfrm>
          <a:off x="0" y="158254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Microprocessor</a:t>
          </a:r>
        </a:p>
      </dsp:txBody>
      <dsp:txXfrm>
        <a:off x="38582" y="1621123"/>
        <a:ext cx="2557435" cy="1240135"/>
      </dsp:txXfrm>
    </dsp:sp>
    <dsp:sp modelId="{41E917D6-2004-43CE-9FE6-3F10AD0BCDE3}">
      <dsp:nvSpPr>
        <dsp:cNvPr id="0" name=""/>
        <dsp:cNvSpPr/>
      </dsp:nvSpPr>
      <dsp:spPr>
        <a:xfrm rot="18227730">
          <a:off x="2212060" y="1422674"/>
          <a:ext cx="190431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0431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16611" y="1402312"/>
        <a:ext cx="95215" cy="95215"/>
      </dsp:txXfrm>
    </dsp:sp>
    <dsp:sp modelId="{E8941CD6-823E-4A2C-A12A-8020A8B3AACE}">
      <dsp:nvSpPr>
        <dsp:cNvPr id="0" name=""/>
        <dsp:cNvSpPr/>
      </dsp:nvSpPr>
      <dsp:spPr>
        <a:xfrm>
          <a:off x="3693838" y="0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Requires C/C++</a:t>
          </a:r>
        </a:p>
      </dsp:txBody>
      <dsp:txXfrm>
        <a:off x="3732420" y="38582"/>
        <a:ext cx="2557435" cy="1240135"/>
      </dsp:txXfrm>
    </dsp:sp>
    <dsp:sp modelId="{1CC946FE-D937-4544-B326-34AA10E07E6F}">
      <dsp:nvSpPr>
        <dsp:cNvPr id="0" name=""/>
        <dsp:cNvSpPr/>
      </dsp:nvSpPr>
      <dsp:spPr>
        <a:xfrm rot="21535346">
          <a:off x="2634472" y="2200502"/>
          <a:ext cx="14296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2965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558" y="2192007"/>
        <a:ext cx="71482" cy="71482"/>
      </dsp:txXfrm>
    </dsp:sp>
    <dsp:sp modelId="{EADB64D0-DCEB-4545-91BF-71A2CF025F7E}">
      <dsp:nvSpPr>
        <dsp:cNvPr id="0" name=""/>
        <dsp:cNvSpPr/>
      </dsp:nvSpPr>
      <dsp:spPr>
        <a:xfrm>
          <a:off x="4064000" y="1555655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With cortex M30</a:t>
          </a:r>
        </a:p>
      </dsp:txBody>
      <dsp:txXfrm>
        <a:off x="4102582" y="1594237"/>
        <a:ext cx="2557435" cy="1240135"/>
      </dsp:txXfrm>
    </dsp:sp>
    <dsp:sp modelId="{68A10308-9BF7-4B71-958F-4E37FE4B9FA9}">
      <dsp:nvSpPr>
        <dsp:cNvPr id="0" name=""/>
        <dsp:cNvSpPr/>
      </dsp:nvSpPr>
      <dsp:spPr>
        <a:xfrm rot="2575985">
          <a:off x="2356964" y="2919971"/>
          <a:ext cx="207306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7306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41668" y="2895391"/>
        <a:ext cx="103653" cy="103653"/>
      </dsp:txXfrm>
    </dsp:sp>
    <dsp:sp modelId="{382D28A0-2F97-4CDA-BE98-919F5870BAFC}">
      <dsp:nvSpPr>
        <dsp:cNvPr id="0" name=""/>
        <dsp:cNvSpPr/>
      </dsp:nvSpPr>
      <dsp:spPr>
        <a:xfrm>
          <a:off x="4152390" y="299459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AMA certificate</a:t>
          </a:r>
        </a:p>
      </dsp:txBody>
      <dsp:txXfrm>
        <a:off x="4190972" y="3033176"/>
        <a:ext cx="2557435" cy="1240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537-6A61-4F6F-AE46-2E50A90273CC}">
      <dsp:nvSpPr>
        <dsp:cNvPr id="0" name=""/>
        <dsp:cNvSpPr/>
      </dsp:nvSpPr>
      <dsp:spPr>
        <a:xfrm>
          <a:off x="0" y="158254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Digital system lab</a:t>
          </a:r>
        </a:p>
      </dsp:txBody>
      <dsp:txXfrm>
        <a:off x="38582" y="1621123"/>
        <a:ext cx="2557435" cy="1240135"/>
      </dsp:txXfrm>
    </dsp:sp>
    <dsp:sp modelId="{41E917D6-2004-43CE-9FE6-3F10AD0BCDE3}">
      <dsp:nvSpPr>
        <dsp:cNvPr id="0" name=""/>
        <dsp:cNvSpPr/>
      </dsp:nvSpPr>
      <dsp:spPr>
        <a:xfrm rot="18227730">
          <a:off x="2212060" y="1422674"/>
          <a:ext cx="190431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0431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16611" y="1402312"/>
        <a:ext cx="95215" cy="95215"/>
      </dsp:txXfrm>
    </dsp:sp>
    <dsp:sp modelId="{E8941CD6-823E-4A2C-A12A-8020A8B3AACE}">
      <dsp:nvSpPr>
        <dsp:cNvPr id="0" name=""/>
        <dsp:cNvSpPr/>
      </dsp:nvSpPr>
      <dsp:spPr>
        <a:xfrm>
          <a:off x="3693838" y="0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With </a:t>
          </a:r>
          <a:r>
            <a:rPr lang="en-US" sz="2800" kern="1200" dirty="0" err="1"/>
            <a:t>quartus</a:t>
          </a:r>
          <a:r>
            <a:rPr lang="en-US" sz="2800" kern="1200" dirty="0"/>
            <a:t> 15</a:t>
          </a:r>
        </a:p>
      </dsp:txBody>
      <dsp:txXfrm>
        <a:off x="3732420" y="38582"/>
        <a:ext cx="2557435" cy="1240135"/>
      </dsp:txXfrm>
    </dsp:sp>
    <dsp:sp modelId="{1CC946FE-D937-4544-B326-34AA10E07E6F}">
      <dsp:nvSpPr>
        <dsp:cNvPr id="0" name=""/>
        <dsp:cNvSpPr/>
      </dsp:nvSpPr>
      <dsp:spPr>
        <a:xfrm rot="21535346">
          <a:off x="2634472" y="2200502"/>
          <a:ext cx="14296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2965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3558" y="2192007"/>
        <a:ext cx="71482" cy="71482"/>
      </dsp:txXfrm>
    </dsp:sp>
    <dsp:sp modelId="{EADB64D0-DCEB-4545-91BF-71A2CF025F7E}">
      <dsp:nvSpPr>
        <dsp:cNvPr id="0" name=""/>
        <dsp:cNvSpPr/>
      </dsp:nvSpPr>
      <dsp:spPr>
        <a:xfrm>
          <a:off x="4064000" y="1555655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Requires basic knowledge of digit system</a:t>
          </a:r>
        </a:p>
      </dsp:txBody>
      <dsp:txXfrm>
        <a:off x="4102582" y="1594237"/>
        <a:ext cx="2557435" cy="1240135"/>
      </dsp:txXfrm>
    </dsp:sp>
    <dsp:sp modelId="{68A10308-9BF7-4B71-958F-4E37FE4B9FA9}">
      <dsp:nvSpPr>
        <dsp:cNvPr id="0" name=""/>
        <dsp:cNvSpPr/>
      </dsp:nvSpPr>
      <dsp:spPr>
        <a:xfrm rot="2575985">
          <a:off x="2356964" y="2919971"/>
          <a:ext cx="207306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7306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41668" y="2895391"/>
        <a:ext cx="103653" cy="103653"/>
      </dsp:txXfrm>
    </dsp:sp>
    <dsp:sp modelId="{382D28A0-2F97-4CDA-BE98-919F5870BAFC}">
      <dsp:nvSpPr>
        <dsp:cNvPr id="0" name=""/>
        <dsp:cNvSpPr/>
      </dsp:nvSpPr>
      <dsp:spPr>
        <a:xfrm>
          <a:off x="4152390" y="299459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Tutorial about </a:t>
          </a:r>
          <a:r>
            <a:rPr lang="en-US" sz="2800" kern="1200" dirty="0" err="1"/>
            <a:t>quartus</a:t>
          </a:r>
          <a:r>
            <a:rPr lang="en-US" sz="2800" kern="1200" dirty="0"/>
            <a:t> 15.</a:t>
          </a:r>
        </a:p>
      </dsp:txBody>
      <dsp:txXfrm>
        <a:off x="4190972" y="3033176"/>
        <a:ext cx="2557435" cy="12401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537-6A61-4F6F-AE46-2E50A90273CC}">
      <dsp:nvSpPr>
        <dsp:cNvPr id="0" name=""/>
        <dsp:cNvSpPr/>
      </dsp:nvSpPr>
      <dsp:spPr>
        <a:xfrm>
          <a:off x="0" y="764598"/>
          <a:ext cx="1191347" cy="79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</a:t>
          </a:r>
        </a:p>
      </dsp:txBody>
      <dsp:txXfrm>
        <a:off x="23295" y="787893"/>
        <a:ext cx="1144757" cy="748770"/>
      </dsp:txXfrm>
    </dsp:sp>
    <dsp:sp modelId="{41E917D6-2004-43CE-9FE6-3F10AD0BCDE3}">
      <dsp:nvSpPr>
        <dsp:cNvPr id="0" name=""/>
        <dsp:cNvSpPr/>
      </dsp:nvSpPr>
      <dsp:spPr>
        <a:xfrm rot="18904646">
          <a:off x="1038185" y="767150"/>
          <a:ext cx="1049281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049281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36593" y="765571"/>
        <a:ext cx="52464" cy="52464"/>
      </dsp:txXfrm>
    </dsp:sp>
    <dsp:sp modelId="{E8941CD6-823E-4A2C-A12A-8020A8B3AACE}">
      <dsp:nvSpPr>
        <dsp:cNvPr id="0" name=""/>
        <dsp:cNvSpPr/>
      </dsp:nvSpPr>
      <dsp:spPr>
        <a:xfrm>
          <a:off x="1934303" y="0"/>
          <a:ext cx="1560182" cy="842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Requires basic knowledge of OOP, Python syntax.</a:t>
          </a:r>
        </a:p>
      </dsp:txBody>
      <dsp:txXfrm>
        <a:off x="1958984" y="24681"/>
        <a:ext cx="1510820" cy="793294"/>
      </dsp:txXfrm>
    </dsp:sp>
    <dsp:sp modelId="{1CC946FE-D937-4544-B326-34AA10E07E6F}">
      <dsp:nvSpPr>
        <dsp:cNvPr id="0" name=""/>
        <dsp:cNvSpPr/>
      </dsp:nvSpPr>
      <dsp:spPr>
        <a:xfrm rot="3259433">
          <a:off x="937244" y="1632865"/>
          <a:ext cx="1219314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219314" y="246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16418" y="1627036"/>
        <a:ext cx="60965" cy="60965"/>
      </dsp:txXfrm>
    </dsp:sp>
    <dsp:sp modelId="{EADB64D0-DCEB-4545-91BF-71A2CF025F7E}">
      <dsp:nvSpPr>
        <dsp:cNvPr id="0" name=""/>
        <dsp:cNvSpPr/>
      </dsp:nvSpPr>
      <dsp:spPr>
        <a:xfrm>
          <a:off x="1902454" y="1681369"/>
          <a:ext cx="1888992" cy="942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 demo</a:t>
          </a:r>
        </a:p>
      </dsp:txBody>
      <dsp:txXfrm>
        <a:off x="1930067" y="1708982"/>
        <a:ext cx="1833766" cy="887553"/>
      </dsp:txXfrm>
    </dsp:sp>
    <dsp:sp modelId="{9CE5A595-3954-4880-BB4D-0576DFC12E96}">
      <dsp:nvSpPr>
        <dsp:cNvPr id="0" name=""/>
        <dsp:cNvSpPr/>
      </dsp:nvSpPr>
      <dsp:spPr>
        <a:xfrm rot="16753615">
          <a:off x="3024343" y="1226334"/>
          <a:ext cx="1827186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827186" y="24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92257" y="1205308"/>
        <a:ext cx="91359" cy="91359"/>
      </dsp:txXfrm>
    </dsp:sp>
    <dsp:sp modelId="{0987ABD7-1488-4A54-B533-3AF142E403AF}">
      <dsp:nvSpPr>
        <dsp:cNvPr id="0" name=""/>
        <dsp:cNvSpPr/>
      </dsp:nvSpPr>
      <dsp:spPr>
        <a:xfrm>
          <a:off x="4084426" y="0"/>
          <a:ext cx="1017705" cy="6984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</a:t>
          </a:r>
        </a:p>
      </dsp:txBody>
      <dsp:txXfrm>
        <a:off x="4104882" y="20456"/>
        <a:ext cx="976793" cy="657519"/>
      </dsp:txXfrm>
    </dsp:sp>
    <dsp:sp modelId="{351F9A20-5843-4DDF-B67E-3482C885C883}">
      <dsp:nvSpPr>
        <dsp:cNvPr id="0" name=""/>
        <dsp:cNvSpPr/>
      </dsp:nvSpPr>
      <dsp:spPr>
        <a:xfrm rot="787371">
          <a:off x="3766673" y="2343484"/>
          <a:ext cx="1897273" cy="49306"/>
        </a:xfrm>
        <a:custGeom>
          <a:avLst/>
          <a:gdLst/>
          <a:ahLst/>
          <a:cxnLst/>
          <a:rect l="0" t="0" r="0" b="0"/>
          <a:pathLst>
            <a:path>
              <a:moveTo>
                <a:pt x="0" y="24653"/>
              </a:moveTo>
              <a:lnTo>
                <a:pt x="1897273" y="24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667878" y="2320706"/>
        <a:ext cx="94863" cy="94863"/>
      </dsp:txXfrm>
    </dsp:sp>
    <dsp:sp modelId="{2ED28F73-6C6A-4CA5-8DF5-937A7B5EE80D}">
      <dsp:nvSpPr>
        <dsp:cNvPr id="0" name=""/>
        <dsp:cNvSpPr/>
      </dsp:nvSpPr>
      <dsp:spPr>
        <a:xfrm>
          <a:off x="5639174" y="846723"/>
          <a:ext cx="5482917" cy="3473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Hacking,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Website manipulate(such as YT API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GitHub,FB</a:t>
          </a:r>
          <a:r>
            <a:rPr lang="en-US" sz="1400" kern="1200" dirty="0"/>
            <a:t> API),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url</a:t>
          </a:r>
          <a:r>
            <a:rPr lang="en-US" sz="1400" kern="1200" dirty="0"/>
            <a:t> request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,open websites, search and get data from websites with </a:t>
          </a:r>
          <a:r>
            <a:rPr lang="en-US" sz="1400" kern="1200" dirty="0" err="1"/>
            <a:t>PySimpleGUI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(harder)</a:t>
          </a:r>
        </a:p>
      </dsp:txBody>
      <dsp:txXfrm>
        <a:off x="5740912" y="948461"/>
        <a:ext cx="5279441" cy="3270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A95EC-8DED-4BBD-B835-58145C6C0180}">
      <dsp:nvSpPr>
        <dsp:cNvPr id="0" name=""/>
        <dsp:cNvSpPr/>
      </dsp:nvSpPr>
      <dsp:spPr>
        <a:xfrm>
          <a:off x="619206" y="1850690"/>
          <a:ext cx="171552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website</a:t>
          </a:r>
        </a:p>
      </dsp:txBody>
      <dsp:txXfrm>
        <a:off x="638062" y="1869546"/>
        <a:ext cx="1677812" cy="606065"/>
      </dsp:txXfrm>
    </dsp:sp>
    <dsp:sp modelId="{09FAD537-6A61-4F6F-AE46-2E50A90273CC}">
      <dsp:nvSpPr>
        <dsp:cNvPr id="0" name=""/>
        <dsp:cNvSpPr/>
      </dsp:nvSpPr>
      <dsp:spPr>
        <a:xfrm>
          <a:off x="2664782" y="775286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PHP</a:t>
          </a:r>
        </a:p>
      </dsp:txBody>
      <dsp:txXfrm>
        <a:off x="2683638" y="794142"/>
        <a:ext cx="1249842" cy="606065"/>
      </dsp:txXfrm>
    </dsp:sp>
    <dsp:sp modelId="{6CA65072-1F40-4834-B74A-213E9D151070}">
      <dsp:nvSpPr>
        <dsp:cNvPr id="0" name=""/>
        <dsp:cNvSpPr/>
      </dsp:nvSpPr>
      <dsp:spPr>
        <a:xfrm>
          <a:off x="2562460" y="150225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HTML</a:t>
          </a:r>
        </a:p>
      </dsp:txBody>
      <dsp:txXfrm>
        <a:off x="2581316" y="1521114"/>
        <a:ext cx="1249842" cy="606065"/>
      </dsp:txXfrm>
    </dsp:sp>
    <dsp:sp modelId="{9AAD77DE-E8DB-4A78-A0AF-17A15E8F4E47}">
      <dsp:nvSpPr>
        <dsp:cNvPr id="0" name=""/>
        <dsp:cNvSpPr/>
      </dsp:nvSpPr>
      <dsp:spPr>
        <a:xfrm>
          <a:off x="2664782" y="2255973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CSS</a:t>
          </a:r>
        </a:p>
      </dsp:txBody>
      <dsp:txXfrm>
        <a:off x="2683638" y="2274829"/>
        <a:ext cx="1249842" cy="606065"/>
      </dsp:txXfrm>
    </dsp:sp>
    <dsp:sp modelId="{153197D7-33DF-4397-872C-88480682D049}">
      <dsp:nvSpPr>
        <dsp:cNvPr id="0" name=""/>
        <dsp:cNvSpPr/>
      </dsp:nvSpPr>
      <dsp:spPr>
        <a:xfrm>
          <a:off x="2664782" y="2996317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JS</a:t>
          </a:r>
        </a:p>
      </dsp:txBody>
      <dsp:txXfrm>
        <a:off x="2683638" y="3015173"/>
        <a:ext cx="1249842" cy="606065"/>
      </dsp:txXfrm>
    </dsp:sp>
    <dsp:sp modelId="{B9AA1AB5-2B83-4DAC-8FCF-A1B659A33D48}">
      <dsp:nvSpPr>
        <dsp:cNvPr id="0" name=""/>
        <dsp:cNvSpPr/>
      </dsp:nvSpPr>
      <dsp:spPr>
        <a:xfrm>
          <a:off x="2664782" y="3707560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JQuery</a:t>
          </a:r>
          <a:endParaRPr lang="en-US" sz="3300" kern="1200" dirty="0"/>
        </a:p>
      </dsp:txBody>
      <dsp:txXfrm>
        <a:off x="2683638" y="3726416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1A0C8-6A6E-447D-B628-D4F2F5DD498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F8A6-36F1-40BA-9AC8-3FB0FA4E1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5875-1DD8-E153-0826-A6863C202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E200D-FC43-D13A-5E15-4FD123654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39D5-D383-F0A9-EB39-0C70C359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6DB-3F3C-4426-A427-593E8980A72F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ABA7-E12D-2184-3E24-85D116EF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ADC2-2DE6-6C36-87F6-2964F98D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DF2-768A-0D09-4DD8-C14994F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C72E9-9F2B-D9D4-9506-DF2132120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CE3-FC86-2A73-06EB-647E74D3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C607-CC03-4468-8907-0728B190624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78BB-EB45-FC01-E66D-EF293C67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9C23-A1DB-10D5-6A77-7C2C476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0A62F-E5AA-D128-6AD7-BF1E34F7E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D315-6B9B-B8E2-55F9-0779F86B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DDF1-3854-D69C-16D6-A9AF2A7D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DCE4-7C81-498A-A994-9D20F99D77BC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F6CB-FA11-AB6E-A59D-7A419E18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1B4A-7255-20C8-CD81-E86E0938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155-FE66-BD91-8BF2-10B01497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BDC8-CE27-3AC6-4ACE-7A32FAEE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EACA-AF99-5589-744B-AF012FE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536C-5543-4953-B69B-728C400D0F1E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D595-3566-1A00-7F38-60B649DC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34AE-4902-4A10-9FAB-8286E232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E854-70B2-1109-B2BF-9AF5767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A01-48FF-0049-EC8A-ADE5A8D8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C9B5-03AC-B961-0077-5F656423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6AE4-0369-42B4-8C2C-4EFD13EA7CF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BC9E-8003-5988-65C2-5A03B756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F20A-E120-1FCC-940F-E670EB1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A7BF-331F-89E2-1AE8-E5568030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04C9-D0CA-574E-D35A-3E527514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4BB7-B959-4F87-5CBE-E442C221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57D8-68DD-7FB9-BD23-90166BF8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110C-AF73-4C64-B6FA-BCFA45DAFBF3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CCBA-2CEC-3EF5-02D7-A74B5D96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0B51-4F8F-68AB-66CA-B765128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7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657D-ABE3-C7E3-1403-E2F3587A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3CFC-1FFA-FF4A-C6CD-5F438E92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215-17C9-0762-104D-EF6FAA057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3285-8090-B06E-CFDD-A2CA298F2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9B452-03B3-B469-7F7C-0F94E5644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867C-C4F3-F72F-8C0A-E6827683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2883-58B1-4DC3-9274-E6E3A9359308}" type="datetime1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18C51-5188-4DD0-8654-20AE0BAB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6EE93-40B1-6DDF-B9BC-D860DD58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DA83-E4A5-37E6-6CE1-92F1BD8E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AABFE-8531-F78C-848E-94904ED8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1E62-F733-4B3E-8EA2-CAA2874C0D5D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8F0B-4BC5-AD72-EE44-40BFE2B9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91DA-9F0C-E561-9797-B1287104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E27D9-B0D1-B7CB-1566-4047DFF3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3C7A-0770-4677-95FB-A3AC7029DD40}" type="datetime1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AE9B-77CF-A71C-4333-509DFA4F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2D01D-E2DD-FF70-3736-B6347C61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3AF6-BB6C-963D-85D4-3E48CCBC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840D-7EB9-06A5-5152-2AD75E4E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B7A62-A6A3-0806-DDF0-B631E8D5F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4EDF-503F-494E-F139-A093B0AB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0AF-5766-438A-A5E5-DE008BB8FA8F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DF-2A87-F346-1C2B-1D1C2F6F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D998-37FE-8BFD-FF72-48AFA8A6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36B9-FFBD-442C-11AB-2C4DE1E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4A3A-2AC8-24E9-1E1C-DAE1C0DE8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C62B4-C155-ABDD-5C9E-4169750D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C109-BF3E-5F48-E554-BC820206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AAC-591D-4262-A0BE-13009F6D7C3D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77898-F81D-3733-CD78-E48972BB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3A1A-24F8-2CBE-9015-8F57C62C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1DE7E-8AD4-3FDE-B6CD-F1823A3D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90128-405A-D33D-35FD-9A8AF5ED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5E38-81AE-F48F-C2AF-9848821A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FC39-E023-46CE-B829-576F23CAD648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A563-E419-A457-FE61-451CA2D6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6F82-ACBA-5618-32AD-C8AF027E8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8652-B466-4BDA-92CF-96D212F8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0843245" TargetMode="External"/><Relationship Id="rId2" Type="http://schemas.openxmlformats.org/officeDocument/2006/relationships/hyperlink" Target="https://www.youtube.com/@mathgeekintroduction557/feature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BDA-46B7-82E0-C761-47F1D305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8364"/>
          </a:xfrm>
        </p:spPr>
        <p:txBody>
          <a:bodyPr/>
          <a:lstStyle/>
          <a:p>
            <a:r>
              <a:rPr lang="en-US" dirty="0"/>
              <a:t>My YT Video Post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E0956-8C90-33F8-06B1-69A44F82B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6000"/>
            <a:ext cx="9144000" cy="2971800"/>
          </a:xfrm>
        </p:spPr>
        <p:txBody>
          <a:bodyPr>
            <a:normAutofit/>
          </a:bodyPr>
          <a:lstStyle/>
          <a:p>
            <a:r>
              <a:rPr lang="en-US" dirty="0"/>
              <a:t>Account: </a:t>
            </a:r>
            <a:r>
              <a:rPr lang="en-US" dirty="0" err="1"/>
              <a:t>mathgeekjay</a:t>
            </a:r>
            <a:endParaRPr lang="en-US" dirty="0"/>
          </a:p>
          <a:p>
            <a:r>
              <a:rPr lang="en-US" dirty="0"/>
              <a:t>YT </a:t>
            </a:r>
            <a:r>
              <a:rPr lang="en-US" dirty="0" err="1"/>
              <a:t>Link:</a:t>
            </a:r>
            <a:r>
              <a:rPr lang="en-US" dirty="0" err="1">
                <a:hlinkClick r:id="rId2"/>
              </a:rPr>
              <a:t>Math</a:t>
            </a:r>
            <a:r>
              <a:rPr lang="en-US" dirty="0">
                <a:hlinkClick r:id="rId2"/>
              </a:rPr>
              <a:t> Geek introduction – YouTube</a:t>
            </a:r>
            <a:endParaRPr lang="en-US" dirty="0"/>
          </a:p>
          <a:p>
            <a:r>
              <a:rPr lang="en-US" dirty="0"/>
              <a:t>YT channel ID: @mathgeekintroduction557</a:t>
            </a:r>
          </a:p>
          <a:p>
            <a:r>
              <a:rPr lang="en-US" dirty="0"/>
              <a:t>Account:4084245</a:t>
            </a:r>
          </a:p>
          <a:p>
            <a:r>
              <a:rPr lang="en-US" dirty="0"/>
              <a:t>Gtihub:</a:t>
            </a:r>
            <a:r>
              <a:rPr lang="en-US" dirty="0">
                <a:hlinkClick r:id="rId3"/>
              </a:rPr>
              <a:t>40843245 (</a:t>
            </a:r>
            <a:r>
              <a:rPr lang="en-US" dirty="0" err="1">
                <a:hlinkClick r:id="rId3"/>
              </a:rPr>
              <a:t>MathGeeksJay</a:t>
            </a:r>
            <a:r>
              <a:rPr lang="en-US" dirty="0">
                <a:hlinkClick r:id="rId3"/>
              </a:rPr>
              <a:t>) (github.com)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EFA93-92EA-9E17-1009-90ED7D3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1E8-365F-4308-A91B-8D6FC8AA39D4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EFDD-2C7D-9259-7F5E-5B63EE08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For website design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398637"/>
              </p:ext>
            </p:extLst>
          </p:nvPr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228C-F32A-46CE-81E0-C02E7004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AD5-DFC6-4019-96DE-18DF376464AF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6EE9-3C31-550F-C7A4-E9AC3DF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BDA-46B7-82E0-C761-47F1D305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8364"/>
          </a:xfrm>
        </p:spPr>
        <p:txBody>
          <a:bodyPr/>
          <a:lstStyle/>
          <a:p>
            <a:r>
              <a:rPr lang="en-US" dirty="0"/>
              <a:t>Tutorial about my course.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E0956-8C90-33F8-06B1-69A44F82B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6000"/>
            <a:ext cx="9144000" cy="2971800"/>
          </a:xfrm>
        </p:spPr>
        <p:txBody>
          <a:bodyPr>
            <a:normAutofit/>
          </a:bodyPr>
          <a:lstStyle/>
          <a:p>
            <a:r>
              <a:rPr lang="en-US" dirty="0"/>
              <a:t>See next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FBCE-BB51-9F6E-88B2-A89E3EBA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8D47-840D-4B4A-A165-F9D8E048D20D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C271-333C-2713-8AD0-82BB1C9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/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D72C-4915-CFA4-DA58-37DE08A9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A4B3-DA2D-4BEE-96F0-080B7C6A6DA8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C4E2-3243-A2C9-33C1-99186C6A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Cloud computing</a:t>
            </a:r>
            <a:br>
              <a:rPr lang="en-US" dirty="0"/>
            </a:br>
            <a:r>
              <a:rPr lang="en-US" dirty="0"/>
              <a:t>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886469"/>
              </p:ext>
            </p:extLst>
          </p:nvPr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AA5266-BDC2-52C3-8B43-DA6BA09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7E9F-BC72-412B-9A64-554B40369A38}" type="datetime1">
              <a:rPr lang="en-US" smtClean="0"/>
              <a:t>2/27/2023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E85BB-6705-A1B7-579F-58C72CFA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924747"/>
              </p:ext>
            </p:extLst>
          </p:nvPr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DD7E-D1CF-7DEB-4611-4574C7DE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DD9-2AA8-4E13-AB2D-7FA9B021302B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31BA-5065-D132-3031-51320F6C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273083"/>
              </p:ext>
            </p:extLst>
          </p:nvPr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03CB5-1258-325D-4993-DFC6ECAF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4DA7-D83E-4E0F-81DD-7EF3BD7F53CD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6B96-11E9-EC9F-C7EE-7B0E6839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Digital system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243481"/>
              </p:ext>
            </p:extLst>
          </p:nvPr>
        </p:nvGraphicFramePr>
        <p:xfrm>
          <a:off x="2032000" y="1786995"/>
          <a:ext cx="812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228C-F32A-46CE-81E0-C02E7004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EAD5-DFC6-4019-96DE-18DF376464AF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6EE9-3C31-550F-C7A4-E9AC3DF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BDA-46B7-82E0-C761-47F1D305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8364"/>
          </a:xfrm>
        </p:spPr>
        <p:txBody>
          <a:bodyPr>
            <a:normAutofit fontScale="90000"/>
          </a:bodyPr>
          <a:lstStyle/>
          <a:p>
            <a:r>
              <a:rPr lang="en-US" dirty="0"/>
              <a:t>Extra learning about computer &amp;programming lang.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E0956-8C90-33F8-06B1-69A44F82B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6000"/>
            <a:ext cx="9144000" cy="2971800"/>
          </a:xfrm>
        </p:spPr>
        <p:txBody>
          <a:bodyPr>
            <a:normAutofit/>
          </a:bodyPr>
          <a:lstStyle/>
          <a:p>
            <a:r>
              <a:rPr lang="en-US" dirty="0"/>
              <a:t>See next page.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11CD-9D23-6313-69B5-0617FC0F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3A16-F377-48A1-B8D5-2CB58806C945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F9C7D-0CF2-ACCB-484B-02D5705B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7AF-377C-BD4A-09D4-56BDC5E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83F6-96CA-E5A7-A64F-55B67947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EDB68D-1358-0D2F-ADED-0C7375F6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942670"/>
              </p:ext>
            </p:extLst>
          </p:nvPr>
        </p:nvGraphicFramePr>
        <p:xfrm>
          <a:off x="727788" y="1786995"/>
          <a:ext cx="1167259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A23D-E88A-4B07-EBE2-936A6762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5A5A-7C75-40A9-8F0E-4BF902A2E999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077E-1758-8575-9D13-E6E9AAFD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8652-B466-4BDA-92CF-96D212F8B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My YT Video Post schedule</vt:lpstr>
      <vt:lpstr>Tutorial about my course.</vt:lpstr>
      <vt:lpstr>Database</vt:lpstr>
      <vt:lpstr>Cloud computing and safety</vt:lpstr>
      <vt:lpstr>Game design</vt:lpstr>
      <vt:lpstr>Microprocessor</vt:lpstr>
      <vt:lpstr>Digital system lab</vt:lpstr>
      <vt:lpstr>Extra learning about computer &amp;programming lang.</vt:lpstr>
      <vt:lpstr>Python</vt:lpstr>
      <vt:lpstr>For website design and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YT Video Post schedule</dc:title>
  <dc:creator>黃 奕捷</dc:creator>
  <cp:lastModifiedBy>黃 奕捷</cp:lastModifiedBy>
  <cp:revision>3</cp:revision>
  <dcterms:created xsi:type="dcterms:W3CDTF">2023-02-27T04:14:35Z</dcterms:created>
  <dcterms:modified xsi:type="dcterms:W3CDTF">2023-02-27T04:36:47Z</dcterms:modified>
</cp:coreProperties>
</file>