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6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5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63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37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099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7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6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6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6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0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17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32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6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3E5D-D3F0-4A18-9455-E7A27A1F4FF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2B6B72-6722-4FE9-BE4B-75C959D9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8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ZUhd791T4" TargetMode="External"/><Relationship Id="rId2" Type="http://schemas.openxmlformats.org/officeDocument/2006/relationships/hyperlink" Target="https://www.youtube.com/watch?v=HqJXH2SRom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0wCn1IalxY" TargetMode="External"/><Relationship Id="rId4" Type="http://schemas.openxmlformats.org/officeDocument/2006/relationships/hyperlink" Target="https://www.youtube.com/watch?v=aqndrb4orf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KJGhHjPj7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6%B3%A8%E9%9F%B3%E7%AC%A6%E8%99%9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wCZ_nrHY0" TargetMode="External"/><Relationship Id="rId2" Type="http://schemas.openxmlformats.org/officeDocument/2006/relationships/hyperlink" Target="https://www.youtube.com/watch?v=LP2oaq1qTD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jm6n6F4a-4" TargetMode="External"/><Relationship Id="rId2" Type="http://schemas.openxmlformats.org/officeDocument/2006/relationships/hyperlink" Target="https://www.youtube.com/watch?v=NlNmCLDMUj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xfaY2f5hP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Pc0tWXILk0" TargetMode="External"/><Relationship Id="rId2" Type="http://schemas.openxmlformats.org/officeDocument/2006/relationships/hyperlink" Target="https://www.youtube.com/watch?v=inp2gAOE5T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prpzhtr_i4" TargetMode="External"/><Relationship Id="rId4" Type="http://schemas.openxmlformats.org/officeDocument/2006/relationships/hyperlink" Target="https://www.youtube.com/watch?v=GlHJof8_fE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kAAQPmEJAw" TargetMode="External"/><Relationship Id="rId2" Type="http://schemas.openxmlformats.org/officeDocument/2006/relationships/hyperlink" Target="https://www.youtube.com/watch?v=43NOYlDUSz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6PvuaxLkx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明治維新的影響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武士階級與教育</a:t>
            </a:r>
            <a:endParaRPr lang="zh-TW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56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假名提高日本人的識字率</a:t>
            </a:r>
            <a:endParaRPr lang="zh-TW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平安時代中期之後，平假名慢慢成形。提供給武士便利的書寫工具。</a:t>
            </a:r>
            <a:endParaRPr lang="en-US" altLang="zh-TW" dirty="0" smtClean="0"/>
          </a:p>
          <a:p>
            <a:r>
              <a:rPr lang="zh-TW" altLang="en-US" dirty="0" smtClean="0"/>
              <a:t>片假名輔助日本人閱讀漢文（中文文言文），讓以往的武士階級有機會受更高的教育。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日本的高中「國語」教科書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>
                <a:hlinkClick r:id="rId2"/>
              </a:rPr>
              <a:t>https://www.youtube.com/watch?v=HqJXH2SRomY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日本導演</a:t>
            </a:r>
            <a:r>
              <a:rPr lang="zh-TW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山田洋次的</a:t>
            </a:r>
            <a:r>
              <a:rPr lang="en-US" altLang="zh-TW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【</a:t>
            </a:r>
            <a:r>
              <a:rPr lang="zh-TW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武士三部曲</a:t>
            </a:r>
            <a:r>
              <a:rPr lang="en-US" altLang="zh-TW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】– </a:t>
            </a:r>
            <a:r>
              <a:rPr lang="zh-TW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武士片的新</a:t>
            </a:r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風格（推薦寒假可以找來看看）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「黃昏清兵衛」（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2002</a:t>
            </a: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年）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www.youtube.com/watch?v=mJZUhd791T4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「隱劍鬼爪」（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2004</a:t>
            </a: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年）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www.youtube.com/watch?v=aqndrb4orfE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「武士的一分」（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2006</a:t>
            </a: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年）</a:t>
            </a: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www.youtube.com/watch?v=F0wCn1IalxY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7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武士創造了大量的漢字詞彙</a:t>
            </a:r>
            <a:endParaRPr lang="zh-TW" altLang="en-US" sz="4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聊聊日語對現代漢語詞彙的影響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  <a:hlinkClick r:id="rId2"/>
              </a:rPr>
              <a:t>https://www.youtube.com/watch?v=zKJGhHjPj7o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1905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年日俄戰爭爆發，日本打敗了沙俄，吸引了眾多的清末中國留學生（包括國民黨的蔣介石、共產黨的周恩來等人）到日本，現代漢語中的「二字詞」，大量流入中國。</a:t>
            </a: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2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日語假名與中文的注音符號</a:t>
            </a:r>
            <a:endParaRPr lang="zh-TW" altLang="en-US" sz="5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章太炎與注音符號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  <a:hlinkClick r:id="rId2"/>
              </a:rPr>
              <a:t>https://zh.wikipedia.org/wiki/%E6%B3%A8%E9%9F%B3%E7%AC%A6%E8%99%9F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2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武士與西式教育</a:t>
            </a:r>
            <a:endParaRPr lang="zh-TW" altLang="en-US" sz="5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電影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『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墊底辣妹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』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就讀的國高中，就是名古屋實際存在的新娘學校，由</a:t>
            </a:r>
            <a:r>
              <a:rPr lang="ja-JP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尾張藩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武士創立。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https://www.youtube.com/watch?v=LP2oaq1qTDI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電影「黃昏清兵衛」中，清兵衛的大女兒問「為何要唸書？女孩子做女紅還比較實用。」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清兵衛卻回答：「唸書讓人學會思考；不管時代如何改變，會思考的人才能存活下去。</a:t>
            </a:r>
            <a:r>
              <a:rPr lang="zh-TW" altLang="en-US" dirty="0"/>
              <a:t>」</a:t>
            </a:r>
            <a:endParaRPr lang="en-US" altLang="zh-TW" dirty="0" smtClean="0"/>
          </a:p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墊底辣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妹是真人實事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https://www.youtube.com/watch?v=ErwCZ_nrHY0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9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慶應大學與福澤諭吉</a:t>
            </a:r>
            <a:endParaRPr lang="zh-TW" altLang="en-US" sz="6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177" y="1846553"/>
            <a:ext cx="8596668" cy="3880773"/>
          </a:xfrm>
        </p:spPr>
        <p:txBody>
          <a:bodyPr/>
          <a:lstStyle/>
          <a:p>
            <a:r>
              <a:rPr lang="zh-TW" altLang="en-US" u="sng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福澤諭吉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出身低階武士，在帝國主義大舉入侵東亞時代，倡導「脫亞入歐」，主張放棄中國傳到日本的學識，全面學習西方社會推行的現代化教育。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u="sng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福澤諭吉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創辦了慶應義塾大學，另外一位低階武士</a:t>
            </a:r>
            <a:r>
              <a:rPr lang="ja-JP" altLang="en-US" u="sng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大隅重信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則創辦了早稻田大學；兩所大學被譽為日本私立大學雙璧。其他還有同志社大學（在關西）等大學都是武士創立的。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9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891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大家一起思考的問題</a:t>
            </a:r>
            <a:endParaRPr lang="zh-TW" altLang="en-US" b="1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期末考不考的簡答題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為何同樣是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學習儒家思想，中國或台灣都沒有學者創立大學，反而是日本有許多私立大學名校，都是由武士或其後裔創立呢？</a:t>
            </a:r>
            <a:endParaRPr lang="en-US" altLang="zh-TW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答案不是</a:t>
            </a:r>
            <a:r>
              <a:rPr lang="zh-TW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華人學者沒錢！請參考下列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影片：</a:t>
            </a:r>
            <a:endParaRPr lang="en-US" altLang="zh-TW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zh-TW" altLang="en-US" b="1" dirty="0"/>
              <a:t>曾國藩、左宗棠、李鴻章 他們死後為後代留下多少</a:t>
            </a:r>
            <a:r>
              <a:rPr lang="zh-TW" altLang="en-US" b="1" dirty="0" smtClean="0"/>
              <a:t>遺產？</a:t>
            </a:r>
            <a:endParaRPr lang="zh-TW" altLang="en-US" b="1" dirty="0"/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www.youtube.com/watch?v=NlNmCLDMUjI</a:t>
            </a:r>
            <a:endParaRPr lang="en-US" altLang="zh-TW" dirty="0" smtClean="0"/>
          </a:p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科舉制度下的「登龍門」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www.youtube.com/watch?v=xjm6n6F4a-4</a:t>
            </a:r>
            <a:r>
              <a:rPr lang="zh-TW" altLang="en-US" dirty="0" smtClean="0"/>
              <a:t>（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cheap</a:t>
            </a:r>
            <a:r>
              <a:rPr lang="zh-TW" altLang="en-US" dirty="0" smtClean="0"/>
              <a:t>頻道）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/>
              <a:t>清朝</a:t>
            </a:r>
            <a:r>
              <a:rPr lang="en-US" altLang="zh-TW" b="1" dirty="0"/>
              <a:t>"</a:t>
            </a:r>
            <a:r>
              <a:rPr lang="zh-TW" altLang="en-US" b="1" dirty="0"/>
              <a:t>正一品官</a:t>
            </a:r>
            <a:r>
              <a:rPr lang="en-US" altLang="zh-TW" b="1" dirty="0"/>
              <a:t>"</a:t>
            </a:r>
            <a:r>
              <a:rPr lang="zh-TW" altLang="en-US" b="1" dirty="0"/>
              <a:t>待遇有多好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://www.youtube.com/watch?v=KxfaY2f5hPo</a:t>
            </a:r>
            <a:endParaRPr lang="en-US" altLang="zh-TW" dirty="0"/>
          </a:p>
          <a:p>
            <a:pPr marL="0" indent="0">
              <a:buNone/>
            </a:pPr>
            <a:endParaRPr lang="zh-TW" altLang="en-US" b="1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0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44945"/>
            <a:ext cx="8596668" cy="868219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二次大戰時期「武士道」的體現</a:t>
            </a:r>
            <a:endParaRPr lang="zh-TW" altLang="en-US" sz="4000" b="1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4880"/>
            <a:ext cx="8596668" cy="429562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真實的「末代武士」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www.youtube.com/watch?v=inp2gAOE5TU</a:t>
            </a:r>
            <a:endParaRPr lang="en-US" altLang="zh-TW" dirty="0" smtClean="0"/>
          </a:p>
          <a:p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神</a:t>
            </a:r>
            <a:r>
              <a:rPr lang="zh-TW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風特攻隊奇葩「佐佐木友次</a:t>
            </a:r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」，真的九命怪貓！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www.youtube.com/watch?v=3Pc0tWXILk0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 smtClean="0"/>
              <a:t>日本海</a:t>
            </a:r>
            <a:r>
              <a:rPr lang="zh-TW" altLang="en-US" b="1" dirty="0"/>
              <a:t>、</a:t>
            </a:r>
            <a:r>
              <a:rPr lang="zh-TW" altLang="en-US" b="1" dirty="0" smtClean="0"/>
              <a:t>陸軍</a:t>
            </a:r>
            <a:r>
              <a:rPr lang="zh-TW" altLang="en-US" b="1" dirty="0"/>
              <a:t>的百年</a:t>
            </a:r>
            <a:r>
              <a:rPr lang="zh-TW" altLang="en-US" b="1" dirty="0" smtClean="0"/>
              <a:t>恩怨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>
                <a:hlinkClick r:id="rId4"/>
              </a:rPr>
              <a:t>https://</a:t>
            </a:r>
            <a:r>
              <a:rPr lang="en-US" altLang="zh-TW" b="1" dirty="0" smtClean="0">
                <a:hlinkClick r:id="rId4"/>
              </a:rPr>
              <a:t>www.youtube.com/watch?v=GlHJof8_fEM</a:t>
            </a:r>
            <a:endParaRPr lang="en-US" altLang="zh-TW" b="1" dirty="0" smtClean="0"/>
          </a:p>
          <a:p>
            <a:r>
              <a:rPr lang="zh-TW" altLang="en-US" b="1" dirty="0"/>
              <a:t>正露丸是這樣</a:t>
            </a:r>
            <a:r>
              <a:rPr lang="zh-TW" altLang="en-US" b="1" dirty="0" smtClean="0"/>
              <a:t>誤打誤撞，發明出來</a:t>
            </a:r>
            <a:r>
              <a:rPr lang="zh-TW" altLang="en-US" b="1" dirty="0"/>
              <a:t>的</a:t>
            </a:r>
          </a:p>
          <a:p>
            <a:pPr marL="0" indent="0">
              <a:buNone/>
            </a:pPr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www.youtube.com/watch?v=vprpzhtr_i4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74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6472"/>
            <a:ext cx="8596668" cy="868219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番外篇：日本泡沫經濟與失落的三十年</a:t>
            </a:r>
            <a:endParaRPr lang="zh-TW" altLang="en-US" b="1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/>
          <a:lstStyle/>
          <a:p>
            <a:r>
              <a:rPr lang="zh-TW" altLang="en-US" b="1" dirty="0"/>
              <a:t>被欺骗的一代人如何接受現實</a:t>
            </a:r>
            <a:r>
              <a:rPr lang="zh-TW" altLang="en-US" b="1" dirty="0" smtClean="0"/>
              <a:t>？（中國觀點）</a:t>
            </a:r>
            <a:endParaRPr lang="zh-TW" altLang="en-US" b="1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www.youtube.com/watch?v=43NOYlDUSzg</a:t>
            </a:r>
            <a:endParaRPr lang="en-US" altLang="zh-TW" dirty="0" smtClean="0"/>
          </a:p>
          <a:p>
            <a:r>
              <a:rPr lang="zh-TW" altLang="en-US" dirty="0" smtClean="0"/>
              <a:t>晶片戰爭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5</a:t>
            </a:r>
            <a:r>
              <a:rPr lang="zh-TW" altLang="en-US" dirty="0" smtClean="0"/>
              <a:t>（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：李天豪）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www.youtube.com/watch?v=zkAAQPmEJAw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集</a:t>
            </a:r>
            <a:endParaRPr lang="en-US" altLang="zh-TW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www.youtube.com/watch?v=6PvuaxLkxmM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zh-TW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zh-TW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集：</a:t>
            </a:r>
            <a:r>
              <a:rPr lang="zh-TW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美</a:t>
            </a:r>
            <a:r>
              <a:rPr lang="zh-TW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日半導體協議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60462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580</Words>
  <Application>Microsoft Office PowerPoint</Application>
  <PresentationFormat>寬螢幕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MS Gothic</vt:lpstr>
      <vt:lpstr>MS Mincho</vt:lpstr>
      <vt:lpstr>微軟正黑體</vt:lpstr>
      <vt:lpstr>Arial</vt:lpstr>
      <vt:lpstr>Trebuchet MS</vt:lpstr>
      <vt:lpstr>Wingdings 3</vt:lpstr>
      <vt:lpstr>多面向</vt:lpstr>
      <vt:lpstr>明治維新的影響</vt:lpstr>
      <vt:lpstr>假名提高日本人的識字率</vt:lpstr>
      <vt:lpstr>武士創造了大量的漢字詞彙</vt:lpstr>
      <vt:lpstr>日語假名與中文的注音符號</vt:lpstr>
      <vt:lpstr>武士與西式教育</vt:lpstr>
      <vt:lpstr>慶應大學與福澤諭吉</vt:lpstr>
      <vt:lpstr>大家一起思考的問題</vt:lpstr>
      <vt:lpstr>二次大戰時期「武士道」的體現</vt:lpstr>
      <vt:lpstr>番外篇：日本泡沫經濟與失落的三十年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明治維新的影響</dc:title>
  <dc:creator>Microsoft 帳戶</dc:creator>
  <cp:lastModifiedBy>Microsoft 帳戶</cp:lastModifiedBy>
  <cp:revision>26</cp:revision>
  <dcterms:created xsi:type="dcterms:W3CDTF">2023-01-03T12:36:19Z</dcterms:created>
  <dcterms:modified xsi:type="dcterms:W3CDTF">2024-06-17T03:46:38Z</dcterms:modified>
</cp:coreProperties>
</file>