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00CC"/>
    <a:srgbClr val="9900FF"/>
    <a:srgbClr val="006600"/>
    <a:srgbClr val="99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855" y="286440"/>
            <a:ext cx="10653311" cy="914400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855" y="1542361"/>
            <a:ext cx="10653311" cy="4605051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 sz="2400" b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defRPr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8329" y="6295406"/>
            <a:ext cx="1506837" cy="370396"/>
          </a:xfrm>
        </p:spPr>
        <p:txBody>
          <a:bodyPr/>
          <a:lstStyle>
            <a:lvl1pPr>
              <a:defRPr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1855" y="6300677"/>
            <a:ext cx="8956377" cy="365125"/>
          </a:xfrm>
        </p:spPr>
        <p:txBody>
          <a:bodyPr/>
          <a:lstStyle>
            <a:lvl1pPr>
              <a:defRPr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1" y="463045"/>
            <a:ext cx="1090670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238" y="518991"/>
            <a:ext cx="669027" cy="365125"/>
          </a:xfrm>
        </p:spPr>
        <p:txBody>
          <a:bodyPr/>
          <a:lstStyle>
            <a:lvl1pPr algn="ctr">
              <a:defRPr sz="2400" b="1">
                <a:solidFill>
                  <a:srgbClr val="FFFF0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193" y="176270"/>
            <a:ext cx="10543141" cy="812964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58329" y="6328740"/>
            <a:ext cx="1617006" cy="370396"/>
          </a:xfrm>
        </p:spPr>
        <p:txBody>
          <a:bodyPr/>
          <a:lstStyle>
            <a:lvl1pPr>
              <a:defRPr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32193" y="6334111"/>
            <a:ext cx="8773735" cy="365125"/>
          </a:xfrm>
        </p:spPr>
        <p:txBody>
          <a:bodyPr/>
          <a:lstStyle>
            <a:lvl1pPr>
              <a:defRPr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38845" y="365642"/>
            <a:ext cx="124490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71414" y="436727"/>
            <a:ext cx="779767" cy="365125"/>
          </a:xfrm>
        </p:spPr>
        <p:txBody>
          <a:bodyPr/>
          <a:lstStyle>
            <a:lvl1pPr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72629" y="6328740"/>
            <a:ext cx="1602706" cy="370396"/>
          </a:xfrm>
        </p:spPr>
        <p:txBody>
          <a:bodyPr/>
          <a:lstStyle>
            <a:lvl1pPr>
              <a:defRPr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75413" y="6334111"/>
            <a:ext cx="8644816" cy="365125"/>
          </a:xfrm>
        </p:spPr>
        <p:txBody>
          <a:bodyPr/>
          <a:lstStyle>
            <a:lvl1pPr>
              <a:defRPr sz="1600" b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0" y="372851"/>
            <a:ext cx="117880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49563" y="443937"/>
            <a:ext cx="779767" cy="365125"/>
          </a:xfrm>
        </p:spPr>
        <p:txBody>
          <a:bodyPr/>
          <a:lstStyle>
            <a:lvl1pPr>
              <a:defRPr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1170542"/>
            <a:ext cx="8915399" cy="2262781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>Appendix </a:t>
            </a:r>
            <a:r>
              <a:rPr lang="en-US" altLang="zh-TW" b="1" dirty="0" smtClean="0">
                <a:solidFill>
                  <a:schemeClr val="tx1"/>
                </a:solidFill>
              </a:rPr>
              <a:t>E</a:t>
            </a:r>
            <a:br>
              <a:rPr lang="en-US" altLang="zh-TW" b="1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Common </a:t>
            </a:r>
            <a:r>
              <a:rPr lang="en-US" altLang="zh-TW" dirty="0">
                <a:solidFill>
                  <a:schemeClr val="tx1"/>
                </a:solidFill>
              </a:rPr>
              <a:t>data models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JI-HAN JIANG</a:t>
            </a:r>
          </a:p>
          <a:p>
            <a:r>
              <a:rPr lang="en-US" altLang="zh-TW" b="1" dirty="0" smtClean="0">
                <a:solidFill>
                  <a:srgbClr val="0000CC"/>
                </a:solidFill>
              </a:rPr>
              <a:t>Source: Database </a:t>
            </a:r>
            <a:r>
              <a:rPr lang="en-US" altLang="zh-TW" b="1" dirty="0">
                <a:solidFill>
                  <a:srgbClr val="0000CC"/>
                </a:solidFill>
              </a:rPr>
              <a:t>Solutions a step by step guide to building databases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96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877" y="0"/>
            <a:ext cx="9578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2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Common data </a:t>
            </a:r>
            <a:r>
              <a:rPr lang="en-US" altLang="zh-TW" dirty="0" smtClean="0">
                <a:solidFill>
                  <a:schemeClr val="tx1"/>
                </a:solidFill>
              </a:rPr>
              <a:t>models-1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2" y="1235480"/>
            <a:ext cx="10766237" cy="49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4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23" y="0"/>
            <a:ext cx="9028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97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38" y="0"/>
            <a:ext cx="902848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43250" y="2581275"/>
            <a:ext cx="1533525" cy="742950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293494" y="4261533"/>
            <a:ext cx="1533525" cy="742950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143250" y="919163"/>
            <a:ext cx="1533525" cy="742950"/>
          </a:xfrm>
          <a:prstGeom prst="rect">
            <a:avLst/>
          </a:prstGeom>
          <a:solidFill>
            <a:srgbClr val="FF99FF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18658" y="5886631"/>
            <a:ext cx="1533525" cy="742950"/>
          </a:xfrm>
          <a:prstGeom prst="rect">
            <a:avLst/>
          </a:prstGeom>
          <a:solidFill>
            <a:srgbClr val="FF99FF">
              <a:alpha val="3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418657" y="919163"/>
            <a:ext cx="1533525" cy="742950"/>
          </a:xfrm>
          <a:prstGeom prst="rect">
            <a:avLst/>
          </a:prstGeom>
          <a:solidFill>
            <a:srgbClr val="FFFF00">
              <a:alpha val="31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4780344" y="1365813"/>
            <a:ext cx="335666" cy="196769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4780344" y="3033775"/>
            <a:ext cx="335666" cy="1967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7189808" y="3955949"/>
            <a:ext cx="335666" cy="19676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10338121" y="1784431"/>
            <a:ext cx="335666" cy="196769"/>
          </a:xfrm>
          <a:prstGeom prst="roundRect">
            <a:avLst/>
          </a:prstGeom>
          <a:noFill/>
          <a:ln w="254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10338121" y="5607272"/>
            <a:ext cx="335666" cy="196769"/>
          </a:xfrm>
          <a:prstGeom prst="round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7189808" y="2286481"/>
            <a:ext cx="335666" cy="196769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>
            <a:off x="7906426" y="3029134"/>
            <a:ext cx="335666" cy="196769"/>
          </a:xfrm>
          <a:prstGeom prst="roundRect">
            <a:avLst/>
          </a:prstGeom>
          <a:noFill/>
          <a:ln w="2540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10338121" y="3437923"/>
            <a:ext cx="335666" cy="196769"/>
          </a:xfrm>
          <a:prstGeom prst="round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906426" y="4696792"/>
            <a:ext cx="335666" cy="196769"/>
          </a:xfrm>
          <a:prstGeom prst="round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817520" y="24832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9092927" y="8280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88357" y="41527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9092927" y="58040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817520" y="8280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888357" y="238486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9067049" y="248325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092927" y="41384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967764" y="7344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6" y="794272"/>
            <a:ext cx="10504719" cy="56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1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59" y="989235"/>
            <a:ext cx="10477111" cy="53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Common data </a:t>
            </a:r>
            <a:r>
              <a:rPr lang="en-US" altLang="zh-TW" dirty="0" smtClean="0">
                <a:solidFill>
                  <a:schemeClr val="tx1"/>
                </a:solidFill>
              </a:rPr>
              <a:t>models-2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93" y="1553378"/>
            <a:ext cx="10234239" cy="32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534" y="209320"/>
            <a:ext cx="10118464" cy="60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13" y="265340"/>
            <a:ext cx="10007676" cy="5971142"/>
          </a:xfrm>
          <a:prstGeom prst="rect">
            <a:avLst/>
          </a:prstGeom>
        </p:spPr>
      </p:pic>
      <p:sp>
        <p:nvSpPr>
          <p:cNvPr id="3" name="圓角矩形 2"/>
          <p:cNvSpPr/>
          <p:nvPr/>
        </p:nvSpPr>
        <p:spPr>
          <a:xfrm>
            <a:off x="3877519" y="3750197"/>
            <a:ext cx="439838" cy="30094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8740815" y="3750197"/>
            <a:ext cx="439838" cy="30094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10245525" y="2340015"/>
            <a:ext cx="439838" cy="30094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0245525" y="4782273"/>
            <a:ext cx="439838" cy="30094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397888" y="4782273"/>
            <a:ext cx="439838" cy="300942"/>
          </a:xfrm>
          <a:prstGeom prst="roundRect">
            <a:avLst/>
          </a:prstGeom>
          <a:noFill/>
          <a:ln w="254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9294471" y="1331089"/>
            <a:ext cx="1713053" cy="86810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294471" y="5164240"/>
            <a:ext cx="1713053" cy="86810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015924" y="5164240"/>
            <a:ext cx="1713053" cy="868101"/>
          </a:xfrm>
          <a:prstGeom prst="rect">
            <a:avLst/>
          </a:prstGeom>
          <a:solidFill>
            <a:srgbClr val="FF99F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865559" y="122379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690194" y="310937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917563" y="310937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917563" y="501504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690194" y="501504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0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303878" y="310937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1605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37</Words>
  <Application>Microsoft Office PowerPoint</Application>
  <PresentationFormat>寬螢幕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Arial</vt:lpstr>
      <vt:lpstr>Century Gothic</vt:lpstr>
      <vt:lpstr>Comic Sans MS</vt:lpstr>
      <vt:lpstr>Wingdings 3</vt:lpstr>
      <vt:lpstr>絲縷</vt:lpstr>
      <vt:lpstr>Appendix E Common data models</vt:lpstr>
      <vt:lpstr>Common data models-1</vt:lpstr>
      <vt:lpstr>PowerPoint 簡報</vt:lpstr>
      <vt:lpstr>PowerPoint 簡報</vt:lpstr>
      <vt:lpstr>PowerPoint 簡報</vt:lpstr>
      <vt:lpstr>PowerPoint 簡報</vt:lpstr>
      <vt:lpstr>Common data models-2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E Common data models</dc:title>
  <dc:creator>user</dc:creator>
  <cp:lastModifiedBy>愫真 許</cp:lastModifiedBy>
  <cp:revision>13</cp:revision>
  <dcterms:created xsi:type="dcterms:W3CDTF">2019-04-15T07:11:54Z</dcterms:created>
  <dcterms:modified xsi:type="dcterms:W3CDTF">2021-05-11T08:39:20Z</dcterms:modified>
</cp:coreProperties>
</file>