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60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17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7735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3779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455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05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000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5096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397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06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34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EF9E60-FB53-4C65-A3C7-D1926599A0EB}" type="datetimeFigureOut">
              <a:rPr lang="es-HN" smtClean="0"/>
              <a:t>6/6/2016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5A4925-3222-4AF2-8D89-C9DFA8D78C37}" type="slidenum">
              <a:rPr lang="es-HN" smtClean="0"/>
              <a:t>‹Nº›</a:t>
            </a:fld>
            <a:endParaRPr lang="es-H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682478" y="2203628"/>
            <a:ext cx="9143640" cy="3377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HN" sz="6000" dirty="0">
                <a:solidFill>
                  <a:srgbClr val="000000"/>
                </a:solidFill>
                <a:latin typeface="Calibri Light"/>
              </a:rPr>
              <a:t>SISTEMA BASADO EN REGLAS PARA LA OPTIMIZACION DE LA SELECCIÓN DE MATERIAS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56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62715" y="296419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HN" sz="4400" dirty="0">
                <a:solidFill>
                  <a:srgbClr val="000000"/>
                </a:solidFill>
                <a:latin typeface="Calibri Light"/>
              </a:rPr>
              <a:t>Planteamiento del Problema</a:t>
            </a:r>
            <a:endParaRPr dirty="0"/>
          </a:p>
        </p:txBody>
      </p:sp>
      <p:sp>
        <p:nvSpPr>
          <p:cNvPr id="76" name="TextShape 2"/>
          <p:cNvSpPr txBox="1"/>
          <p:nvPr/>
        </p:nvSpPr>
        <p:spPr>
          <a:xfrm>
            <a:off x="662715" y="1412201"/>
            <a:ext cx="10886281" cy="5226594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HN" sz="2400" dirty="0">
                <a:solidFill>
                  <a:srgbClr val="000000"/>
                </a:solidFill>
                <a:latin typeface="+mj-lt"/>
              </a:rPr>
              <a:t>Al momento de la selección de materias existe muchas fallas, a eso sumándole una pésima respuesta de parte del servidor, hace una desagradable experiencia. </a:t>
            </a:r>
            <a:endParaRPr lang="es-HN" sz="240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endParaRPr lang="es-HN" sz="240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s-ES" sz="2400" dirty="0" smtClean="0">
                <a:solidFill>
                  <a:srgbClr val="000000"/>
                </a:solidFill>
                <a:latin typeface="+mj-lt"/>
              </a:rPr>
              <a:t>Los fallos del sistema son:</a:t>
            </a:r>
            <a:endParaRPr lang="es-HN" sz="2400" dirty="0" smtClean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HN" sz="24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HN" sz="2400" dirty="0" smtClean="0">
                <a:solidFill>
                  <a:srgbClr val="000000"/>
                </a:solidFill>
                <a:latin typeface="+mj-lt"/>
              </a:rPr>
              <a:t>ermite </a:t>
            </a:r>
            <a:r>
              <a:rPr lang="es-HN" sz="2400" dirty="0">
                <a:solidFill>
                  <a:srgbClr val="000000"/>
                </a:solidFill>
                <a:latin typeface="+mj-lt"/>
              </a:rPr>
              <a:t>que se selecciones materias las cuales no se deberían tomar porque aun no se a cursados otra materia necesaria.</a:t>
            </a:r>
            <a:endParaRPr sz="2400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HN" sz="2400" dirty="0" smtClean="0">
                <a:solidFill>
                  <a:srgbClr val="000000"/>
                </a:solidFill>
                <a:latin typeface="+mj-lt"/>
              </a:rPr>
              <a:t>Permitir </a:t>
            </a:r>
            <a:r>
              <a:rPr lang="es-HN" sz="2400" dirty="0">
                <a:solidFill>
                  <a:srgbClr val="000000"/>
                </a:solidFill>
                <a:latin typeface="+mj-lt"/>
              </a:rPr>
              <a:t>que alumnos de semestres inferiores acaparen meterías de semestres superiores a ellos,  dejando sin cupo a alumnos que les corresponde cursar esas materias.</a:t>
            </a:r>
            <a:endParaRPr sz="2400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HN" sz="2400" dirty="0">
                <a:solidFill>
                  <a:srgbClr val="000000"/>
                </a:solidFill>
                <a:latin typeface="+mj-lt"/>
              </a:rPr>
              <a:t>I</a:t>
            </a:r>
            <a:r>
              <a:rPr lang="es-HN" sz="2400" dirty="0" smtClean="0">
                <a:solidFill>
                  <a:srgbClr val="000000"/>
                </a:solidFill>
                <a:latin typeface="+mj-lt"/>
              </a:rPr>
              <a:t>mpide </a:t>
            </a:r>
            <a:r>
              <a:rPr lang="es-HN" sz="2400" dirty="0">
                <a:solidFill>
                  <a:srgbClr val="000000"/>
                </a:solidFill>
                <a:latin typeface="+mj-lt"/>
              </a:rPr>
              <a:t>seleccionar materias globales, ya que puede sobreponerse con otras materias.</a:t>
            </a:r>
            <a:endParaRPr sz="2400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HN" sz="2400" dirty="0">
                <a:solidFill>
                  <a:srgbClr val="000000"/>
                </a:solidFill>
                <a:latin typeface="+mj-lt"/>
              </a:rPr>
              <a:t>M</a:t>
            </a:r>
            <a:r>
              <a:rPr lang="es-HN" sz="2400" dirty="0" smtClean="0">
                <a:solidFill>
                  <a:srgbClr val="000000"/>
                </a:solidFill>
                <a:latin typeface="+mj-lt"/>
              </a:rPr>
              <a:t>ala </a:t>
            </a:r>
            <a:r>
              <a:rPr lang="es-HN" sz="2400" dirty="0">
                <a:solidFill>
                  <a:srgbClr val="000000"/>
                </a:solidFill>
                <a:latin typeface="+mj-lt"/>
              </a:rPr>
              <a:t>respuesta del servidor debido a la gran cantidad de alumnos que se les impuso un horario especifico para seleccionar materias</a:t>
            </a:r>
            <a:r>
              <a:rPr lang="es-HN" sz="2400" dirty="0" smtClean="0">
                <a:solidFill>
                  <a:srgbClr val="000000"/>
                </a:solidFill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090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>
                <a:latin typeface="+mj-lt"/>
              </a:rPr>
              <a:t>Para solucionar los problemas expuestos anteriormente, se</a:t>
            </a:r>
          </a:p>
          <a:p>
            <a:pPr marL="0" indent="0" algn="just">
              <a:buNone/>
            </a:pPr>
            <a:r>
              <a:rPr lang="es-ES" sz="2400" dirty="0" smtClean="0">
                <a:latin typeface="+mj-lt"/>
              </a:rPr>
              <a:t>proponen las siguientes soluciones:</a:t>
            </a:r>
            <a:endParaRPr lang="es-MX" sz="2400" dirty="0" smtClean="0">
              <a:latin typeface="+mj-lt"/>
            </a:endParaRPr>
          </a:p>
          <a:p>
            <a:pPr marL="357188" indent="-90488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+mj-lt"/>
              </a:rPr>
              <a:t>Establecer horarios para seleccionar materias, poniendo como prioridad a alumnos de semestres superiores, así sucesivamente dejando al ultimo a los alumnos de primer semestre.</a:t>
            </a:r>
          </a:p>
          <a:p>
            <a:pPr marL="357188" indent="-90488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+mj-lt"/>
              </a:rPr>
              <a:t>Al seleccionar una matera, validar si dicha materia tiene cadena y comprobar si ya se curso.</a:t>
            </a:r>
          </a:p>
          <a:p>
            <a:pPr marL="357188" indent="-90488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+mj-lt"/>
              </a:rPr>
              <a:t>Permitir tomar materias globales, únicamente, sin importar que imparta la misma hora que otra materia.</a:t>
            </a:r>
          </a:p>
          <a:p>
            <a:pPr algn="just"/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26409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08" y="-135213"/>
            <a:ext cx="5078413" cy="6834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9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802296" y="-125895"/>
            <a:ext cx="7823200" cy="1060450"/>
          </a:xfrm>
        </p:spPr>
        <p:txBody>
          <a:bodyPr/>
          <a:lstStyle/>
          <a:p>
            <a:pPr algn="ctr"/>
            <a:r>
              <a:rPr lang="es-ES" dirty="0" smtClean="0"/>
              <a:t>Ejemplo Materas y Cadenas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2469"/>
          <a:stretch/>
        </p:blipFill>
        <p:spPr>
          <a:xfrm>
            <a:off x="1802296" y="961059"/>
            <a:ext cx="7823200" cy="529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9127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211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Presentación de PowerPoint</vt:lpstr>
      <vt:lpstr>Presentación de PowerPoint</vt:lpstr>
      <vt:lpstr>Solución</vt:lpstr>
      <vt:lpstr>Presentación de PowerPoint</vt:lpstr>
      <vt:lpstr>Ejemplo Materas y Cadenas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</dc:creator>
  <cp:lastModifiedBy>Salvador</cp:lastModifiedBy>
  <cp:revision>5</cp:revision>
  <dcterms:created xsi:type="dcterms:W3CDTF">2016-05-17T23:03:41Z</dcterms:created>
  <dcterms:modified xsi:type="dcterms:W3CDTF">2016-06-06T22:58:12Z</dcterms:modified>
</cp:coreProperties>
</file>