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9"/>
  </p:notesMasterIdLst>
  <p:sldIdLst>
    <p:sldId id="352" r:id="rId4"/>
    <p:sldId id="347" r:id="rId5"/>
    <p:sldId id="356" r:id="rId6"/>
    <p:sldId id="311" r:id="rId7"/>
    <p:sldId id="357" r:id="rId8"/>
    <p:sldId id="260" r:id="rId9"/>
    <p:sldId id="360" r:id="rId10"/>
    <p:sldId id="359" r:id="rId11"/>
    <p:sldId id="361" r:id="rId12"/>
    <p:sldId id="358" r:id="rId13"/>
    <p:sldId id="340" r:id="rId14"/>
    <p:sldId id="362" r:id="rId15"/>
    <p:sldId id="365" r:id="rId16"/>
    <p:sldId id="366" r:id="rId17"/>
    <p:sldId id="34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6789DBEB-114C-4CB7-9D68-E160121D1EB1}">
          <p14:sldIdLst>
            <p14:sldId id="352"/>
            <p14:sldId id="347"/>
            <p14:sldId id="356"/>
            <p14:sldId id="311"/>
            <p14:sldId id="357"/>
            <p14:sldId id="260"/>
            <p14:sldId id="360"/>
            <p14:sldId id="359"/>
            <p14:sldId id="361"/>
            <p14:sldId id="358"/>
            <p14:sldId id="340"/>
          </p14:sldIdLst>
        </p14:section>
        <p14:section name="未命名的章節" id="{BE42A29C-1DEB-4E16-80CD-5058FA7CFC43}">
          <p14:sldIdLst>
            <p14:sldId id="362"/>
            <p14:sldId id="365"/>
            <p14:sldId id="366"/>
            <p14:sldId id="346"/>
          </p14:sldIdLst>
        </p14:section>
      </p14:sectionLst>
    </p:ext>
    <p:ext uri="{EFAFB233-063F-42B5-8137-9DF3F51BA10A}">
      <p15:sldGuideLst xmlns:p15="http://schemas.microsoft.com/office/powerpoint/2012/main">
        <p15:guide id="1" orient="horz" pos="259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72"/>
      </p:cViewPr>
      <p:guideLst>
        <p:guide orient="horz" pos="2591"/>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액자 12">
            <a:extLst>
              <a:ext uri="{FF2B5EF4-FFF2-40B4-BE49-F238E27FC236}">
                <a16:creationId xmlns:a16="http://schemas.microsoft.com/office/drawing/2014/main" id="{BB349F8A-D3D6-4420-A053-2F749AF60E06}"/>
              </a:ext>
            </a:extLst>
          </p:cNvPr>
          <p:cNvSpPr/>
          <p:nvPr userDrawn="1"/>
        </p:nvSpPr>
        <p:spPr>
          <a:xfrm>
            <a:off x="547181" y="1761846"/>
            <a:ext cx="11097638" cy="3334311"/>
          </a:xfrm>
          <a:prstGeom prst="frame">
            <a:avLst>
              <a:gd name="adj1" fmla="val 24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 name="그림 개체 틀 2">
            <a:extLst>
              <a:ext uri="{FF2B5EF4-FFF2-40B4-BE49-F238E27FC236}">
                <a16:creationId xmlns:a16="http://schemas.microsoft.com/office/drawing/2014/main" id="{9691762B-49EB-48A3-A86B-198F2A9709B3}"/>
              </a:ext>
            </a:extLst>
          </p:cNvPr>
          <p:cNvSpPr>
            <a:spLocks noGrp="1"/>
          </p:cNvSpPr>
          <p:nvPr>
            <p:ph type="pic" sz="quarter" idx="10" hasCustomPrompt="1"/>
          </p:nvPr>
        </p:nvSpPr>
        <p:spPr>
          <a:xfrm>
            <a:off x="910352" y="569068"/>
            <a:ext cx="3661647" cy="571986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014370B4-3C13-45C0-A952-B00548121584}"/>
              </a:ext>
            </a:extLst>
          </p:cNvPr>
          <p:cNvSpPr/>
          <p:nvPr userDrawn="1"/>
        </p:nvSpPr>
        <p:spPr>
          <a:xfrm>
            <a:off x="1" y="0"/>
            <a:ext cx="388402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5">
            <a:extLst>
              <a:ext uri="{FF2B5EF4-FFF2-40B4-BE49-F238E27FC236}">
                <a16:creationId xmlns:a16="http://schemas.microsoft.com/office/drawing/2014/main" id="{9E4B51B4-EE18-4819-8088-68502663D7B7}"/>
              </a:ext>
            </a:extLst>
          </p:cNvPr>
          <p:cNvGrpSpPr/>
          <p:nvPr userDrawn="1"/>
        </p:nvGrpSpPr>
        <p:grpSpPr>
          <a:xfrm>
            <a:off x="4484680" y="2679371"/>
            <a:ext cx="2029599" cy="3505672"/>
            <a:chOff x="1438761" y="2033015"/>
            <a:chExt cx="1980000" cy="3420000"/>
          </a:xfrm>
        </p:grpSpPr>
        <p:sp>
          <p:nvSpPr>
            <p:cNvPr id="4" name="Rounded Rectangle 41">
              <a:extLst>
                <a:ext uri="{FF2B5EF4-FFF2-40B4-BE49-F238E27FC236}">
                  <a16:creationId xmlns:a16="http://schemas.microsoft.com/office/drawing/2014/main" id="{C9356105-17CA-4587-B47D-ABD55F0030F2}"/>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2">
              <a:extLst>
                <a:ext uri="{FF2B5EF4-FFF2-40B4-BE49-F238E27FC236}">
                  <a16:creationId xmlns:a16="http://schemas.microsoft.com/office/drawing/2014/main" id="{98DE00C6-A201-4607-947A-9B6A7FB91E5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6">
              <a:extLst>
                <a:ext uri="{FF2B5EF4-FFF2-40B4-BE49-F238E27FC236}">
                  <a16:creationId xmlns:a16="http://schemas.microsoft.com/office/drawing/2014/main" id="{02E1FF0A-C482-45AA-BBA3-9B4078609158}"/>
                </a:ext>
              </a:extLst>
            </p:cNvPr>
            <p:cNvGrpSpPr/>
            <p:nvPr userDrawn="1"/>
          </p:nvGrpSpPr>
          <p:grpSpPr>
            <a:xfrm>
              <a:off x="2332851" y="5138854"/>
              <a:ext cx="191820" cy="211002"/>
              <a:chOff x="2453209" y="5151638"/>
              <a:chExt cx="191820" cy="211002"/>
            </a:xfrm>
          </p:grpSpPr>
          <p:sp>
            <p:nvSpPr>
              <p:cNvPr id="7" name="Oval 44">
                <a:extLst>
                  <a:ext uri="{FF2B5EF4-FFF2-40B4-BE49-F238E27FC236}">
                    <a16:creationId xmlns:a16="http://schemas.microsoft.com/office/drawing/2014/main" id="{A02E90A4-46B5-4BA7-9477-F169F8CD3F13}"/>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45">
                <a:extLst>
                  <a:ext uri="{FF2B5EF4-FFF2-40B4-BE49-F238E27FC236}">
                    <a16:creationId xmlns:a16="http://schemas.microsoft.com/office/drawing/2014/main" id="{ED43A757-B80F-4F70-B31F-9A2BEB28CAD4}"/>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9" name="Group 5">
            <a:extLst>
              <a:ext uri="{FF2B5EF4-FFF2-40B4-BE49-F238E27FC236}">
                <a16:creationId xmlns:a16="http://schemas.microsoft.com/office/drawing/2014/main" id="{C8576216-C640-4674-AC56-2890C67BD9E5}"/>
              </a:ext>
            </a:extLst>
          </p:cNvPr>
          <p:cNvGrpSpPr/>
          <p:nvPr userDrawn="1"/>
        </p:nvGrpSpPr>
        <p:grpSpPr>
          <a:xfrm>
            <a:off x="6976147" y="2717584"/>
            <a:ext cx="2029599" cy="3505672"/>
            <a:chOff x="1438761" y="2033015"/>
            <a:chExt cx="1980000" cy="3420000"/>
          </a:xfrm>
        </p:grpSpPr>
        <p:sp>
          <p:nvSpPr>
            <p:cNvPr id="10" name="Rounded Rectangle 41">
              <a:extLst>
                <a:ext uri="{FF2B5EF4-FFF2-40B4-BE49-F238E27FC236}">
                  <a16:creationId xmlns:a16="http://schemas.microsoft.com/office/drawing/2014/main" id="{4F04F9F0-E35F-4AC4-8AEB-5B346C93BDE8}"/>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42">
              <a:extLst>
                <a:ext uri="{FF2B5EF4-FFF2-40B4-BE49-F238E27FC236}">
                  <a16:creationId xmlns:a16="http://schemas.microsoft.com/office/drawing/2014/main" id="{A0F1F4A1-65E1-495C-B229-251EFD3FB253}"/>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 name="Group 6">
              <a:extLst>
                <a:ext uri="{FF2B5EF4-FFF2-40B4-BE49-F238E27FC236}">
                  <a16:creationId xmlns:a16="http://schemas.microsoft.com/office/drawing/2014/main" id="{02AB1FDC-BB35-4273-948F-D269A59ED959}"/>
                </a:ext>
              </a:extLst>
            </p:cNvPr>
            <p:cNvGrpSpPr/>
            <p:nvPr userDrawn="1"/>
          </p:nvGrpSpPr>
          <p:grpSpPr>
            <a:xfrm>
              <a:off x="2332851" y="5138854"/>
              <a:ext cx="191820" cy="211002"/>
              <a:chOff x="2453209" y="5151638"/>
              <a:chExt cx="191820" cy="211002"/>
            </a:xfrm>
          </p:grpSpPr>
          <p:sp>
            <p:nvSpPr>
              <p:cNvPr id="13" name="Oval 44">
                <a:extLst>
                  <a:ext uri="{FF2B5EF4-FFF2-40B4-BE49-F238E27FC236}">
                    <a16:creationId xmlns:a16="http://schemas.microsoft.com/office/drawing/2014/main" id="{00BBB89C-B084-4AC1-BED6-BC1DC17D5220}"/>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ounded Rectangle 45">
                <a:extLst>
                  <a:ext uri="{FF2B5EF4-FFF2-40B4-BE49-F238E27FC236}">
                    <a16:creationId xmlns:a16="http://schemas.microsoft.com/office/drawing/2014/main" id="{5982A1AE-2C2E-448E-9F4B-BC9CCDEA1A4E}"/>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15" name="Group 5">
            <a:extLst>
              <a:ext uri="{FF2B5EF4-FFF2-40B4-BE49-F238E27FC236}">
                <a16:creationId xmlns:a16="http://schemas.microsoft.com/office/drawing/2014/main" id="{3A368425-7072-4F51-8EE5-01E1BFEB50EB}"/>
              </a:ext>
            </a:extLst>
          </p:cNvPr>
          <p:cNvGrpSpPr/>
          <p:nvPr userDrawn="1"/>
        </p:nvGrpSpPr>
        <p:grpSpPr>
          <a:xfrm>
            <a:off x="9467615" y="2727858"/>
            <a:ext cx="2029599" cy="3505672"/>
            <a:chOff x="1438761" y="2033015"/>
            <a:chExt cx="1980000" cy="3420000"/>
          </a:xfrm>
        </p:grpSpPr>
        <p:sp>
          <p:nvSpPr>
            <p:cNvPr id="16" name="Rounded Rectangle 41">
              <a:extLst>
                <a:ext uri="{FF2B5EF4-FFF2-40B4-BE49-F238E27FC236}">
                  <a16:creationId xmlns:a16="http://schemas.microsoft.com/office/drawing/2014/main" id="{54A602E3-D4AC-44ED-A99F-190A1CDB8BD5}"/>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ectangle 42">
              <a:extLst>
                <a:ext uri="{FF2B5EF4-FFF2-40B4-BE49-F238E27FC236}">
                  <a16:creationId xmlns:a16="http://schemas.microsoft.com/office/drawing/2014/main" id="{F63D52AB-F36A-46A1-848A-8D7692D3CC68}"/>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8" name="Group 6">
              <a:extLst>
                <a:ext uri="{FF2B5EF4-FFF2-40B4-BE49-F238E27FC236}">
                  <a16:creationId xmlns:a16="http://schemas.microsoft.com/office/drawing/2014/main" id="{04D310C5-4BF6-4703-AB41-9C3406E92015}"/>
                </a:ext>
              </a:extLst>
            </p:cNvPr>
            <p:cNvGrpSpPr/>
            <p:nvPr userDrawn="1"/>
          </p:nvGrpSpPr>
          <p:grpSpPr>
            <a:xfrm>
              <a:off x="2332851" y="5138854"/>
              <a:ext cx="191820" cy="211002"/>
              <a:chOff x="2453209" y="5151638"/>
              <a:chExt cx="191820" cy="211002"/>
            </a:xfrm>
          </p:grpSpPr>
          <p:sp>
            <p:nvSpPr>
              <p:cNvPr id="19" name="Oval 44">
                <a:extLst>
                  <a:ext uri="{FF2B5EF4-FFF2-40B4-BE49-F238E27FC236}">
                    <a16:creationId xmlns:a16="http://schemas.microsoft.com/office/drawing/2014/main" id="{30DA0AB5-96D5-49C1-9953-DD88116AAD83}"/>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ounded Rectangle 45">
                <a:extLst>
                  <a:ext uri="{FF2B5EF4-FFF2-40B4-BE49-F238E27FC236}">
                    <a16:creationId xmlns:a16="http://schemas.microsoft.com/office/drawing/2014/main" id="{763C3B04-1D32-454A-9E00-E56FD5E22D2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1" name="Picture Placeholder 2">
            <a:extLst>
              <a:ext uri="{FF2B5EF4-FFF2-40B4-BE49-F238E27FC236}">
                <a16:creationId xmlns:a16="http://schemas.microsoft.com/office/drawing/2014/main" id="{88422095-435B-47AA-9CCA-322F366DB3C8}"/>
              </a:ext>
            </a:extLst>
          </p:cNvPr>
          <p:cNvSpPr>
            <a:spLocks noGrp="1"/>
          </p:cNvSpPr>
          <p:nvPr>
            <p:ph type="pic" idx="16" hasCustomPrompt="1"/>
          </p:nvPr>
        </p:nvSpPr>
        <p:spPr>
          <a:xfrm>
            <a:off x="4602823" y="3009935"/>
            <a:ext cx="1797978" cy="27947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 name="Picture Placeholder 2">
            <a:extLst>
              <a:ext uri="{FF2B5EF4-FFF2-40B4-BE49-F238E27FC236}">
                <a16:creationId xmlns:a16="http://schemas.microsoft.com/office/drawing/2014/main" id="{4E14DFC6-4271-494B-82A9-1FCC7226F65C}"/>
              </a:ext>
            </a:extLst>
          </p:cNvPr>
          <p:cNvSpPr>
            <a:spLocks noGrp="1"/>
          </p:cNvSpPr>
          <p:nvPr>
            <p:ph type="pic" idx="17" hasCustomPrompt="1"/>
          </p:nvPr>
        </p:nvSpPr>
        <p:spPr>
          <a:xfrm>
            <a:off x="7094290" y="3009935"/>
            <a:ext cx="1797978" cy="27947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3" name="Picture Placeholder 2">
            <a:extLst>
              <a:ext uri="{FF2B5EF4-FFF2-40B4-BE49-F238E27FC236}">
                <a16:creationId xmlns:a16="http://schemas.microsoft.com/office/drawing/2014/main" id="{A3772017-7DA7-4FE0-A85B-FD49517CE8C0}"/>
              </a:ext>
            </a:extLst>
          </p:cNvPr>
          <p:cNvSpPr>
            <a:spLocks noGrp="1"/>
          </p:cNvSpPr>
          <p:nvPr>
            <p:ph type="pic" idx="18" hasCustomPrompt="1"/>
          </p:nvPr>
        </p:nvSpPr>
        <p:spPr>
          <a:xfrm>
            <a:off x="9585758" y="3009935"/>
            <a:ext cx="1797978" cy="27947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4" name="Oval 11">
            <a:extLst>
              <a:ext uri="{FF2B5EF4-FFF2-40B4-BE49-F238E27FC236}">
                <a16:creationId xmlns:a16="http://schemas.microsoft.com/office/drawing/2014/main" id="{99F1FA95-725F-4570-B40D-43A61D68A90A}"/>
              </a:ext>
            </a:extLst>
          </p:cNvPr>
          <p:cNvSpPr/>
          <p:nvPr userDrawn="1"/>
        </p:nvSpPr>
        <p:spPr>
          <a:xfrm>
            <a:off x="6000620" y="5764092"/>
            <a:ext cx="6959602" cy="504057"/>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27E9E532-B52F-4195-9769-854E30154B55}"/>
              </a:ext>
            </a:extLst>
          </p:cNvPr>
          <p:cNvSpPr>
            <a:spLocks noGrp="1"/>
          </p:cNvSpPr>
          <p:nvPr>
            <p:ph type="pic" idx="1" hasCustomPrompt="1"/>
          </p:nvPr>
        </p:nvSpPr>
        <p:spPr>
          <a:xfrm>
            <a:off x="4092000" y="0"/>
            <a:ext cx="8100000" cy="396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DA4B0386-33B4-4AE2-946E-6347B22040BB}"/>
              </a:ext>
            </a:extLst>
          </p:cNvPr>
          <p:cNvSpPr>
            <a:spLocks noGrp="1"/>
          </p:cNvSpPr>
          <p:nvPr>
            <p:ph type="pic" idx="10" hasCustomPrompt="1"/>
          </p:nvPr>
        </p:nvSpPr>
        <p:spPr>
          <a:xfrm>
            <a:off x="0" y="3960000"/>
            <a:ext cx="4092000" cy="289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Rectangle 3">
            <a:extLst>
              <a:ext uri="{FF2B5EF4-FFF2-40B4-BE49-F238E27FC236}">
                <a16:creationId xmlns:a16="http://schemas.microsoft.com/office/drawing/2014/main" id="{F42F70AE-AA28-47B8-ADF1-78729B8D0C2E}"/>
              </a:ext>
            </a:extLst>
          </p:cNvPr>
          <p:cNvSpPr/>
          <p:nvPr userDrawn="1"/>
        </p:nvSpPr>
        <p:spPr>
          <a:xfrm>
            <a:off x="4200000" y="4050000"/>
            <a:ext cx="7992000" cy="2808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b="1" dirty="0">
              <a:latin typeface="+mn-lt"/>
            </a:endParaRP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Oval 11">
            <a:extLst>
              <a:ext uri="{FF2B5EF4-FFF2-40B4-BE49-F238E27FC236}">
                <a16:creationId xmlns:a16="http://schemas.microsoft.com/office/drawing/2014/main" id="{D984738B-46DB-4E68-8584-37E420407CAF}"/>
              </a:ext>
            </a:extLst>
          </p:cNvPr>
          <p:cNvSpPr/>
          <p:nvPr userDrawn="1"/>
        </p:nvSpPr>
        <p:spPr>
          <a:xfrm>
            <a:off x="6000620" y="5764092"/>
            <a:ext cx="6959602" cy="504057"/>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 name="Oval 11">
            <a:extLst>
              <a:ext uri="{FF2B5EF4-FFF2-40B4-BE49-F238E27FC236}">
                <a16:creationId xmlns:a16="http://schemas.microsoft.com/office/drawing/2014/main" id="{1EF47FAD-E9FE-4655-9C18-2281F00609C6}"/>
              </a:ext>
            </a:extLst>
          </p:cNvPr>
          <p:cNvSpPr/>
          <p:nvPr userDrawn="1"/>
        </p:nvSpPr>
        <p:spPr>
          <a:xfrm>
            <a:off x="6000620" y="2958188"/>
            <a:ext cx="6959602" cy="504057"/>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4" name="Group 12">
            <a:extLst>
              <a:ext uri="{FF2B5EF4-FFF2-40B4-BE49-F238E27FC236}">
                <a16:creationId xmlns:a16="http://schemas.microsoft.com/office/drawing/2014/main" id="{69D03589-94E1-4EF8-85A4-3C81F0DA1CBB}"/>
              </a:ext>
            </a:extLst>
          </p:cNvPr>
          <p:cNvGrpSpPr/>
          <p:nvPr userDrawn="1"/>
        </p:nvGrpSpPr>
        <p:grpSpPr>
          <a:xfrm>
            <a:off x="7397562" y="792688"/>
            <a:ext cx="4157729" cy="2426868"/>
            <a:chOff x="-548507" y="477868"/>
            <a:chExt cx="11570449" cy="6357177"/>
          </a:xfrm>
        </p:grpSpPr>
        <p:sp>
          <p:nvSpPr>
            <p:cNvPr id="5" name="Freeform: Shape 21">
              <a:extLst>
                <a:ext uri="{FF2B5EF4-FFF2-40B4-BE49-F238E27FC236}">
                  <a16:creationId xmlns:a16="http://schemas.microsoft.com/office/drawing/2014/main" id="{B8912ED9-1F51-4F24-86AA-66A8A2FAC133}"/>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 name="Freeform: Shape 22">
              <a:extLst>
                <a:ext uri="{FF2B5EF4-FFF2-40B4-BE49-F238E27FC236}">
                  <a16:creationId xmlns:a16="http://schemas.microsoft.com/office/drawing/2014/main" id="{39CCC3E3-83BF-4615-B176-D600377138AB}"/>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7" name="Freeform: Shape 23">
              <a:extLst>
                <a:ext uri="{FF2B5EF4-FFF2-40B4-BE49-F238E27FC236}">
                  <a16:creationId xmlns:a16="http://schemas.microsoft.com/office/drawing/2014/main" id="{1BB4B631-0793-4EC4-948F-DBB77F89F32E}"/>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8" name="Freeform: Shape 24">
              <a:extLst>
                <a:ext uri="{FF2B5EF4-FFF2-40B4-BE49-F238E27FC236}">
                  <a16:creationId xmlns:a16="http://schemas.microsoft.com/office/drawing/2014/main" id="{46901BAE-5177-4F15-8882-8A866D8919C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9" name="Freeform: Shape 25">
              <a:extLst>
                <a:ext uri="{FF2B5EF4-FFF2-40B4-BE49-F238E27FC236}">
                  <a16:creationId xmlns:a16="http://schemas.microsoft.com/office/drawing/2014/main" id="{EF305665-F54D-429D-A14B-170A9B1B6E24}"/>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0" name="Group 26">
              <a:extLst>
                <a:ext uri="{FF2B5EF4-FFF2-40B4-BE49-F238E27FC236}">
                  <a16:creationId xmlns:a16="http://schemas.microsoft.com/office/drawing/2014/main" id="{4D1C3DB9-35EC-4484-B208-3868E5CD398B}"/>
                </a:ext>
              </a:extLst>
            </p:cNvPr>
            <p:cNvGrpSpPr/>
            <p:nvPr/>
          </p:nvGrpSpPr>
          <p:grpSpPr>
            <a:xfrm>
              <a:off x="1606" y="6382978"/>
              <a:ext cx="413937" cy="115242"/>
              <a:chOff x="5955" y="6353672"/>
              <a:chExt cx="413937" cy="115242"/>
            </a:xfrm>
          </p:grpSpPr>
          <p:sp>
            <p:nvSpPr>
              <p:cNvPr id="15" name="Rectangle: Rounded Corners 31">
                <a:extLst>
                  <a:ext uri="{FF2B5EF4-FFF2-40B4-BE49-F238E27FC236}">
                    <a16:creationId xmlns:a16="http://schemas.microsoft.com/office/drawing/2014/main" id="{D15A82CB-BC0F-459D-B41B-8A1BFCA8060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32">
                <a:extLst>
                  <a:ext uri="{FF2B5EF4-FFF2-40B4-BE49-F238E27FC236}">
                    <a16:creationId xmlns:a16="http://schemas.microsoft.com/office/drawing/2014/main" id="{BE22D75E-CD88-4E0B-9C14-762EBFC7231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27">
              <a:extLst>
                <a:ext uri="{FF2B5EF4-FFF2-40B4-BE49-F238E27FC236}">
                  <a16:creationId xmlns:a16="http://schemas.microsoft.com/office/drawing/2014/main" id="{572FD46C-CB8F-4974-B0C2-810E3C9A8418}"/>
                </a:ext>
              </a:extLst>
            </p:cNvPr>
            <p:cNvGrpSpPr/>
            <p:nvPr/>
          </p:nvGrpSpPr>
          <p:grpSpPr>
            <a:xfrm>
              <a:off x="9855291" y="6381600"/>
              <a:ext cx="885989" cy="115242"/>
              <a:chOff x="5955" y="6353672"/>
              <a:chExt cx="413937" cy="115242"/>
            </a:xfrm>
          </p:grpSpPr>
          <p:sp>
            <p:nvSpPr>
              <p:cNvPr id="13" name="Rectangle: Rounded Corners 29">
                <a:extLst>
                  <a:ext uri="{FF2B5EF4-FFF2-40B4-BE49-F238E27FC236}">
                    <a16:creationId xmlns:a16="http://schemas.microsoft.com/office/drawing/2014/main" id="{7672D1E1-BFB8-4023-BB75-A4F701F1093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30">
                <a:extLst>
                  <a:ext uri="{FF2B5EF4-FFF2-40B4-BE49-F238E27FC236}">
                    <a16:creationId xmlns:a16="http://schemas.microsoft.com/office/drawing/2014/main" id="{8DDB581F-7D4E-45C3-9A6C-92C141A2ACB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Freeform: Shape 28">
              <a:extLst>
                <a:ext uri="{FF2B5EF4-FFF2-40B4-BE49-F238E27FC236}">
                  <a16:creationId xmlns:a16="http://schemas.microsoft.com/office/drawing/2014/main" id="{BEFC7E2A-B774-4752-AACD-0911CCE5FBC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7" name="Group 12">
            <a:extLst>
              <a:ext uri="{FF2B5EF4-FFF2-40B4-BE49-F238E27FC236}">
                <a16:creationId xmlns:a16="http://schemas.microsoft.com/office/drawing/2014/main" id="{CBCAAE18-DC02-4BAB-A31F-FB0F77C5EB8F}"/>
              </a:ext>
            </a:extLst>
          </p:cNvPr>
          <p:cNvGrpSpPr/>
          <p:nvPr userDrawn="1"/>
        </p:nvGrpSpPr>
        <p:grpSpPr>
          <a:xfrm>
            <a:off x="7397562" y="3619369"/>
            <a:ext cx="4157729" cy="2426868"/>
            <a:chOff x="-548507" y="477868"/>
            <a:chExt cx="11570449" cy="6357177"/>
          </a:xfrm>
        </p:grpSpPr>
        <p:sp>
          <p:nvSpPr>
            <p:cNvPr id="18" name="Freeform: Shape 21">
              <a:extLst>
                <a:ext uri="{FF2B5EF4-FFF2-40B4-BE49-F238E27FC236}">
                  <a16:creationId xmlns:a16="http://schemas.microsoft.com/office/drawing/2014/main" id="{55BDDAA0-6882-4B7F-9F51-47940588020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9" name="Freeform: Shape 22">
              <a:extLst>
                <a:ext uri="{FF2B5EF4-FFF2-40B4-BE49-F238E27FC236}">
                  <a16:creationId xmlns:a16="http://schemas.microsoft.com/office/drawing/2014/main" id="{32CEF7DE-E805-4F48-8F87-F86553A0A1B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0" name="Freeform: Shape 23">
              <a:extLst>
                <a:ext uri="{FF2B5EF4-FFF2-40B4-BE49-F238E27FC236}">
                  <a16:creationId xmlns:a16="http://schemas.microsoft.com/office/drawing/2014/main" id="{E3104BB3-45A0-42A7-9B66-73473F9789F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1" name="Freeform: Shape 24">
              <a:extLst>
                <a:ext uri="{FF2B5EF4-FFF2-40B4-BE49-F238E27FC236}">
                  <a16:creationId xmlns:a16="http://schemas.microsoft.com/office/drawing/2014/main" id="{2916E959-0FE4-4F7A-AA5A-08CE113BD11E}"/>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2" name="Freeform: Shape 25">
              <a:extLst>
                <a:ext uri="{FF2B5EF4-FFF2-40B4-BE49-F238E27FC236}">
                  <a16:creationId xmlns:a16="http://schemas.microsoft.com/office/drawing/2014/main" id="{7FAB6DCA-2E73-4B66-AC8F-065EBB67F22D}"/>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3" name="Group 26">
              <a:extLst>
                <a:ext uri="{FF2B5EF4-FFF2-40B4-BE49-F238E27FC236}">
                  <a16:creationId xmlns:a16="http://schemas.microsoft.com/office/drawing/2014/main" id="{A05A6A03-4FCE-4EEB-97E6-EDF24C40B283}"/>
                </a:ext>
              </a:extLst>
            </p:cNvPr>
            <p:cNvGrpSpPr/>
            <p:nvPr/>
          </p:nvGrpSpPr>
          <p:grpSpPr>
            <a:xfrm>
              <a:off x="1606" y="6382978"/>
              <a:ext cx="413937" cy="115242"/>
              <a:chOff x="5955" y="6353672"/>
              <a:chExt cx="413937" cy="115242"/>
            </a:xfrm>
          </p:grpSpPr>
          <p:sp>
            <p:nvSpPr>
              <p:cNvPr id="28" name="Rectangle: Rounded Corners 31">
                <a:extLst>
                  <a:ext uri="{FF2B5EF4-FFF2-40B4-BE49-F238E27FC236}">
                    <a16:creationId xmlns:a16="http://schemas.microsoft.com/office/drawing/2014/main" id="{623E5D8D-D903-46AB-9A18-D321FBFAAB9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32">
                <a:extLst>
                  <a:ext uri="{FF2B5EF4-FFF2-40B4-BE49-F238E27FC236}">
                    <a16:creationId xmlns:a16="http://schemas.microsoft.com/office/drawing/2014/main" id="{6D8C28F1-E5D8-4AD4-9B4B-0C4E1153377C}"/>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7">
              <a:extLst>
                <a:ext uri="{FF2B5EF4-FFF2-40B4-BE49-F238E27FC236}">
                  <a16:creationId xmlns:a16="http://schemas.microsoft.com/office/drawing/2014/main" id="{FC2E83F7-7058-4885-8E50-6F034C626C2E}"/>
                </a:ext>
              </a:extLst>
            </p:cNvPr>
            <p:cNvGrpSpPr/>
            <p:nvPr/>
          </p:nvGrpSpPr>
          <p:grpSpPr>
            <a:xfrm>
              <a:off x="9855291" y="6381600"/>
              <a:ext cx="885989" cy="115242"/>
              <a:chOff x="5955" y="6353672"/>
              <a:chExt cx="413937" cy="115242"/>
            </a:xfrm>
          </p:grpSpPr>
          <p:sp>
            <p:nvSpPr>
              <p:cNvPr id="26" name="Rectangle: Rounded Corners 29">
                <a:extLst>
                  <a:ext uri="{FF2B5EF4-FFF2-40B4-BE49-F238E27FC236}">
                    <a16:creationId xmlns:a16="http://schemas.microsoft.com/office/drawing/2014/main" id="{5235E700-1028-4DBF-9621-D7B197B804B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30">
                <a:extLst>
                  <a:ext uri="{FF2B5EF4-FFF2-40B4-BE49-F238E27FC236}">
                    <a16:creationId xmlns:a16="http://schemas.microsoft.com/office/drawing/2014/main" id="{886D99FE-DB04-42AB-A9A6-0F85D3ABD63D}"/>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Shape 28">
              <a:extLst>
                <a:ext uri="{FF2B5EF4-FFF2-40B4-BE49-F238E27FC236}">
                  <a16:creationId xmlns:a16="http://schemas.microsoft.com/office/drawing/2014/main" id="{CA3EF5C2-CFEE-4DD1-B3E2-7B7811C98864}"/>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0" name="Picture Placeholder 2">
            <a:extLst>
              <a:ext uri="{FF2B5EF4-FFF2-40B4-BE49-F238E27FC236}">
                <a16:creationId xmlns:a16="http://schemas.microsoft.com/office/drawing/2014/main" id="{6AB6C515-FEFB-413A-8CDA-B20F305507DE}"/>
              </a:ext>
            </a:extLst>
          </p:cNvPr>
          <p:cNvSpPr>
            <a:spLocks noGrp="1"/>
          </p:cNvSpPr>
          <p:nvPr>
            <p:ph type="pic" idx="1" hasCustomPrompt="1"/>
          </p:nvPr>
        </p:nvSpPr>
        <p:spPr>
          <a:xfrm>
            <a:off x="7997791" y="898584"/>
            <a:ext cx="2976555" cy="20370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1" name="Picture Placeholder 2">
            <a:extLst>
              <a:ext uri="{FF2B5EF4-FFF2-40B4-BE49-F238E27FC236}">
                <a16:creationId xmlns:a16="http://schemas.microsoft.com/office/drawing/2014/main" id="{16DD4884-A7A8-42BD-944C-F3D414CF00CB}"/>
              </a:ext>
            </a:extLst>
          </p:cNvPr>
          <p:cNvSpPr>
            <a:spLocks noGrp="1"/>
          </p:cNvSpPr>
          <p:nvPr>
            <p:ph type="pic" idx="10" hasCustomPrompt="1"/>
          </p:nvPr>
        </p:nvSpPr>
        <p:spPr>
          <a:xfrm>
            <a:off x="7997791" y="3732552"/>
            <a:ext cx="2976555" cy="20370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ounded Rectangle 4">
            <a:extLst>
              <a:ext uri="{FF2B5EF4-FFF2-40B4-BE49-F238E27FC236}">
                <a16:creationId xmlns:a16="http://schemas.microsoft.com/office/drawing/2014/main" id="{13950174-3026-49A7-9425-B00B2A3E9EA6}"/>
              </a:ext>
            </a:extLst>
          </p:cNvPr>
          <p:cNvSpPr/>
          <p:nvPr userDrawn="1"/>
        </p:nvSpPr>
        <p:spPr>
          <a:xfrm>
            <a:off x="714000" y="1560384"/>
            <a:ext cx="10764000" cy="3276000"/>
          </a:xfrm>
          <a:prstGeom prst="roundRect">
            <a:avLst>
              <a:gd name="adj" fmla="val 899"/>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solidFill>
                <a:schemeClr val="lt1"/>
              </a:solidFill>
            </a:endParaRPr>
          </a:p>
        </p:txBody>
      </p:sp>
      <p:sp>
        <p:nvSpPr>
          <p:cNvPr id="5" name="그림 개체 틀 6">
            <a:extLst>
              <a:ext uri="{FF2B5EF4-FFF2-40B4-BE49-F238E27FC236}">
                <a16:creationId xmlns:a16="http://schemas.microsoft.com/office/drawing/2014/main" id="{161C13C6-8983-4005-A3D9-1A368D3D4E94}"/>
              </a:ext>
            </a:extLst>
          </p:cNvPr>
          <p:cNvSpPr>
            <a:spLocks noGrp="1"/>
          </p:cNvSpPr>
          <p:nvPr>
            <p:ph type="pic" sz="quarter" idx="11" hasCustomPrompt="1"/>
          </p:nvPr>
        </p:nvSpPr>
        <p:spPr>
          <a:xfrm>
            <a:off x="893359"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6" name="그림 개체 틀 6">
            <a:extLst>
              <a:ext uri="{FF2B5EF4-FFF2-40B4-BE49-F238E27FC236}">
                <a16:creationId xmlns:a16="http://schemas.microsoft.com/office/drawing/2014/main" id="{E8CDE116-1F40-4043-9530-E9DD99C3C72C}"/>
              </a:ext>
            </a:extLst>
          </p:cNvPr>
          <p:cNvSpPr>
            <a:spLocks noGrp="1"/>
          </p:cNvSpPr>
          <p:nvPr>
            <p:ph type="pic" sz="quarter" idx="12" hasCustomPrompt="1"/>
          </p:nvPr>
        </p:nvSpPr>
        <p:spPr>
          <a:xfrm>
            <a:off x="3018201"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7" name="그림 개체 틀 6">
            <a:extLst>
              <a:ext uri="{FF2B5EF4-FFF2-40B4-BE49-F238E27FC236}">
                <a16:creationId xmlns:a16="http://schemas.microsoft.com/office/drawing/2014/main" id="{6EEE52ED-6ED8-4B16-9DC4-7322E037AE94}"/>
              </a:ext>
            </a:extLst>
          </p:cNvPr>
          <p:cNvSpPr>
            <a:spLocks noGrp="1"/>
          </p:cNvSpPr>
          <p:nvPr>
            <p:ph type="pic" sz="quarter" idx="13" hasCustomPrompt="1"/>
          </p:nvPr>
        </p:nvSpPr>
        <p:spPr>
          <a:xfrm>
            <a:off x="5143043"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8" name="그림 개체 틀 6">
            <a:extLst>
              <a:ext uri="{FF2B5EF4-FFF2-40B4-BE49-F238E27FC236}">
                <a16:creationId xmlns:a16="http://schemas.microsoft.com/office/drawing/2014/main" id="{8D1EE6CC-5B39-473C-97F8-518EC78B6835}"/>
              </a:ext>
            </a:extLst>
          </p:cNvPr>
          <p:cNvSpPr>
            <a:spLocks noGrp="1"/>
          </p:cNvSpPr>
          <p:nvPr>
            <p:ph type="pic" sz="quarter" idx="14" hasCustomPrompt="1"/>
          </p:nvPr>
        </p:nvSpPr>
        <p:spPr>
          <a:xfrm>
            <a:off x="7267884"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9" name="그림 개체 틀 6">
            <a:extLst>
              <a:ext uri="{FF2B5EF4-FFF2-40B4-BE49-F238E27FC236}">
                <a16:creationId xmlns:a16="http://schemas.microsoft.com/office/drawing/2014/main" id="{8E02732D-3B55-422D-9996-957FAF0AA635}"/>
              </a:ext>
            </a:extLst>
          </p:cNvPr>
          <p:cNvSpPr>
            <a:spLocks noGrp="1"/>
          </p:cNvSpPr>
          <p:nvPr>
            <p:ph type="pic" sz="quarter" idx="15" hasCustomPrompt="1"/>
          </p:nvPr>
        </p:nvSpPr>
        <p:spPr>
          <a:xfrm>
            <a:off x="9392725"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A44D55-097E-422E-A0B3-604835A6742A}"/>
              </a:ext>
            </a:extLst>
          </p:cNvPr>
          <p:cNvSpPr/>
          <p:nvPr userDrawn="1"/>
        </p:nvSpPr>
        <p:spPr>
          <a:xfrm>
            <a:off x="0" y="2303253"/>
            <a:ext cx="12192000" cy="2251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cs typeface="Arial" pitchFamily="34" charset="0"/>
            </a:endParaRPr>
          </a:p>
        </p:txBody>
      </p:sp>
      <p:sp>
        <p:nvSpPr>
          <p:cNvPr id="3" name="Rectangle 5">
            <a:extLst>
              <a:ext uri="{FF2B5EF4-FFF2-40B4-BE49-F238E27FC236}">
                <a16:creationId xmlns:a16="http://schemas.microsoft.com/office/drawing/2014/main" id="{1C925C01-FEE1-492E-8512-B10BDB521E39}"/>
              </a:ext>
            </a:extLst>
          </p:cNvPr>
          <p:cNvSpPr/>
          <p:nvPr userDrawn="1"/>
        </p:nvSpPr>
        <p:spPr>
          <a:xfrm>
            <a:off x="0" y="4592128"/>
            <a:ext cx="12192000" cy="1035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6">
            <a:extLst>
              <a:ext uri="{FF2B5EF4-FFF2-40B4-BE49-F238E27FC236}">
                <a16:creationId xmlns:a16="http://schemas.microsoft.com/office/drawing/2014/main" id="{B9FAACAB-F737-49F9-BFB3-F3E4D0C18877}"/>
              </a:ext>
            </a:extLst>
          </p:cNvPr>
          <p:cNvSpPr/>
          <p:nvPr userDrawn="1"/>
        </p:nvSpPr>
        <p:spPr>
          <a:xfrm>
            <a:off x="0" y="2162355"/>
            <a:ext cx="12192000" cy="1035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11">
            <a:extLst>
              <a:ext uri="{FF2B5EF4-FFF2-40B4-BE49-F238E27FC236}">
                <a16:creationId xmlns:a16="http://schemas.microsoft.com/office/drawing/2014/main" id="{744B90A8-112D-45DE-B6E9-528ECD4703F0}"/>
              </a:ext>
            </a:extLst>
          </p:cNvPr>
          <p:cNvSpPr>
            <a:spLocks noGrp="1"/>
          </p:cNvSpPr>
          <p:nvPr>
            <p:ph type="pic" sz="quarter" idx="10" hasCustomPrompt="1"/>
          </p:nvPr>
        </p:nvSpPr>
        <p:spPr>
          <a:xfrm>
            <a:off x="6961516" y="573702"/>
            <a:ext cx="4468483" cy="5710596"/>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E7B8CC01-B908-43C1-923F-D50CBD291B60}"/>
              </a:ext>
            </a:extLst>
          </p:cNvPr>
          <p:cNvSpPr>
            <a:spLocks noGrp="1"/>
          </p:cNvSpPr>
          <p:nvPr>
            <p:ph type="pic" sz="quarter" idx="14" hasCustomPrompt="1"/>
          </p:nvPr>
        </p:nvSpPr>
        <p:spPr>
          <a:xfrm>
            <a:off x="0" y="0"/>
            <a:ext cx="6504010" cy="6858000"/>
          </a:xfrm>
          <a:custGeom>
            <a:avLst/>
            <a:gdLst>
              <a:gd name="connsiteX0" fmla="*/ 2612170 w 6504010"/>
              <a:gd name="connsiteY0" fmla="*/ 0 h 6858000"/>
              <a:gd name="connsiteX1" fmla="*/ 4486354 w 6504010"/>
              <a:gd name="connsiteY1" fmla="*/ 0 h 6858000"/>
              <a:gd name="connsiteX2" fmla="*/ 6504010 w 6504010"/>
              <a:gd name="connsiteY2" fmla="*/ 4666806 h 6858000"/>
              <a:gd name="connsiteX3" fmla="*/ 1435812 w 6504010"/>
              <a:gd name="connsiteY3" fmla="*/ 6858000 h 6858000"/>
              <a:gd name="connsiteX4" fmla="*/ 1101944 w 6504010"/>
              <a:gd name="connsiteY4" fmla="*/ 6858000 h 6858000"/>
              <a:gd name="connsiteX5" fmla="*/ 0 w 6504010"/>
              <a:gd name="connsiteY5" fmla="*/ 4309223 h 6858000"/>
              <a:gd name="connsiteX6" fmla="*/ 0 w 6504010"/>
              <a:gd name="connsiteY6" fmla="*/ 112935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4010" h="6858000">
                <a:moveTo>
                  <a:pt x="2612170" y="0"/>
                </a:moveTo>
                <a:lnTo>
                  <a:pt x="4486354" y="0"/>
                </a:lnTo>
                <a:lnTo>
                  <a:pt x="6504010" y="4666806"/>
                </a:lnTo>
                <a:lnTo>
                  <a:pt x="1435812" y="6858000"/>
                </a:lnTo>
                <a:lnTo>
                  <a:pt x="1101944" y="6858000"/>
                </a:lnTo>
                <a:lnTo>
                  <a:pt x="0" y="4309223"/>
                </a:lnTo>
                <a:lnTo>
                  <a:pt x="0" y="1129351"/>
                </a:lnTo>
                <a:close/>
              </a:path>
            </a:pathLst>
          </a:custGeom>
          <a:solidFill>
            <a:schemeClr val="bg1">
              <a:lumMod val="95000"/>
            </a:schemeClr>
          </a:solidFill>
        </p:spPr>
        <p:txBody>
          <a:bodyPr wrap="square" anchor="ctr">
            <a:noAutofit/>
          </a:bodyP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409416541/111-1-project/blob/main/test.ipynb" TargetMode="Externa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409416541/111-1-project/blob/main/test1.ipynb" TargetMode="Externa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hyperlink" Target="https://github.com/409416541/111-1-project/blob/main/final.ipynb" TargetMode="Externa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120ED3C-B139-472F-B371-6CE42D65C194}"/>
              </a:ext>
            </a:extLst>
          </p:cNvPr>
          <p:cNvSpPr txBox="1"/>
          <p:nvPr/>
        </p:nvSpPr>
        <p:spPr>
          <a:xfrm>
            <a:off x="0" y="2689792"/>
            <a:ext cx="12192000" cy="1015663"/>
          </a:xfrm>
          <a:prstGeom prst="rect">
            <a:avLst/>
          </a:prstGeom>
          <a:noFill/>
        </p:spPr>
        <p:txBody>
          <a:bodyPr wrap="square" rtlCol="0" anchor="ctr">
            <a:spAutoFit/>
          </a:bodyPr>
          <a:lstStyle/>
          <a:p>
            <a:pPr algn="ctr"/>
            <a:r>
              <a:rPr lang="zh-TW" altLang="en-US" sz="6000" b="1" dirty="0">
                <a:solidFill>
                  <a:schemeClr val="bg1"/>
                </a:solidFill>
                <a:latin typeface="標楷體" panose="03000509000000000000" pitchFamily="65" charset="-120"/>
                <a:ea typeface="標楷體" panose="03000509000000000000" pitchFamily="65" charset="-120"/>
              </a:rPr>
              <a:t>瑕疵</a:t>
            </a:r>
            <a:r>
              <a:rPr lang="zh-TW" altLang="en-US" sz="6000" b="1" dirty="0" smtClean="0">
                <a:solidFill>
                  <a:schemeClr val="bg1"/>
                </a:solidFill>
                <a:latin typeface="標楷體" panose="03000509000000000000" pitchFamily="65" charset="-120"/>
                <a:ea typeface="標楷體" panose="03000509000000000000" pitchFamily="65" charset="-120"/>
              </a:rPr>
              <a:t>檢測</a:t>
            </a:r>
            <a:endParaRPr lang="ko-KR" altLang="en-US" sz="6000" b="1" dirty="0">
              <a:solidFill>
                <a:schemeClr val="bg1"/>
              </a:solidFill>
              <a:latin typeface="標楷體" panose="03000509000000000000" pitchFamily="65" charset="-120"/>
              <a:cs typeface="Arial" pitchFamily="34" charset="0"/>
            </a:endParaRPr>
          </a:p>
        </p:txBody>
      </p:sp>
      <p:sp>
        <p:nvSpPr>
          <p:cNvPr id="11" name="TextBox 10">
            <a:extLst>
              <a:ext uri="{FF2B5EF4-FFF2-40B4-BE49-F238E27FC236}">
                <a16:creationId xmlns:a16="http://schemas.microsoft.com/office/drawing/2014/main" id="{A6A6B4B1-B918-460E-AB3E-98954A7BF2B9}"/>
              </a:ext>
            </a:extLst>
          </p:cNvPr>
          <p:cNvSpPr txBox="1"/>
          <p:nvPr/>
        </p:nvSpPr>
        <p:spPr>
          <a:xfrm>
            <a:off x="0" y="3901690"/>
            <a:ext cx="12192000" cy="523220"/>
          </a:xfrm>
          <a:prstGeom prst="rect">
            <a:avLst/>
          </a:prstGeom>
          <a:noFill/>
        </p:spPr>
        <p:txBody>
          <a:bodyPr wrap="square" rtlCol="0" anchor="ctr">
            <a:spAutoFit/>
          </a:bodyPr>
          <a:lstStyle/>
          <a:p>
            <a:pPr algn="ctr"/>
            <a:r>
              <a:rPr lang="en-US" altLang="zh-TW" sz="2800" dirty="0" smtClean="0">
                <a:solidFill>
                  <a:schemeClr val="bg1"/>
                </a:solidFill>
                <a:latin typeface="標楷體" panose="03000509000000000000" pitchFamily="65" charset="-120"/>
                <a:ea typeface="標楷體" panose="03000509000000000000" pitchFamily="65" charset="-120"/>
                <a:cs typeface="Arial" pitchFamily="34" charset="0"/>
              </a:rPr>
              <a:t>409410197</a:t>
            </a:r>
            <a:r>
              <a:rPr lang="zh-TW" altLang="en-US" sz="2800" dirty="0" smtClean="0">
                <a:solidFill>
                  <a:schemeClr val="bg1"/>
                </a:solidFill>
                <a:latin typeface="標楷體" panose="03000509000000000000" pitchFamily="65" charset="-120"/>
                <a:ea typeface="標楷體" panose="03000509000000000000" pitchFamily="65" charset="-120"/>
                <a:cs typeface="Arial" pitchFamily="34" charset="0"/>
              </a:rPr>
              <a:t> 劉柏辰  </a:t>
            </a:r>
            <a:r>
              <a:rPr lang="en-US" altLang="zh-TW" sz="2800" dirty="0" smtClean="0">
                <a:solidFill>
                  <a:schemeClr val="bg1"/>
                </a:solidFill>
                <a:latin typeface="標楷體" panose="03000509000000000000" pitchFamily="65" charset="-120"/>
                <a:ea typeface="標楷體" panose="03000509000000000000" pitchFamily="65" charset="-120"/>
                <a:cs typeface="Arial" pitchFamily="34" charset="0"/>
              </a:rPr>
              <a:t>409416541</a:t>
            </a:r>
            <a:r>
              <a:rPr lang="zh-TW" altLang="en-US" sz="2800" dirty="0" smtClean="0">
                <a:solidFill>
                  <a:schemeClr val="bg1"/>
                </a:solidFill>
                <a:latin typeface="標楷體" panose="03000509000000000000" pitchFamily="65" charset="-120"/>
                <a:ea typeface="標楷體" panose="03000509000000000000" pitchFamily="65" charset="-120"/>
                <a:cs typeface="Arial" pitchFamily="34" charset="0"/>
              </a:rPr>
              <a:t> 周騏軍</a:t>
            </a:r>
            <a:endParaRPr lang="ko-KR" altLang="en-US" sz="2800" dirty="0">
              <a:solidFill>
                <a:schemeClr val="bg1"/>
              </a:solidFill>
              <a:latin typeface="標楷體" panose="03000509000000000000" pitchFamily="65" charset="-120"/>
              <a:cs typeface="Arial" pitchFamily="34" charset="0"/>
            </a:endParaRPr>
          </a:p>
        </p:txBody>
      </p:sp>
    </p:spTree>
    <p:extLst>
      <p:ext uri="{BB962C8B-B14F-4D97-AF65-F5344CB8AC3E}">
        <p14:creationId xmlns:p14="http://schemas.microsoft.com/office/powerpoint/2010/main" val="98081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3E0E8578-BD64-4C9C-8967-EC38029FB4BB}"/>
              </a:ext>
            </a:extLst>
          </p:cNvPr>
          <p:cNvSpPr txBox="1"/>
          <p:nvPr/>
        </p:nvSpPr>
        <p:spPr>
          <a:xfrm>
            <a:off x="1" y="2488300"/>
            <a:ext cx="12191998" cy="1569660"/>
          </a:xfrm>
          <a:prstGeom prst="rect">
            <a:avLst/>
          </a:prstGeom>
          <a:noFill/>
        </p:spPr>
        <p:txBody>
          <a:bodyPr wrap="square" rtlCol="0" anchor="ctr">
            <a:spAutoFit/>
          </a:bodyPr>
          <a:lstStyle/>
          <a:p>
            <a:pPr algn="ctr"/>
            <a:r>
              <a:rPr lang="zh-TW" altLang="en-US" sz="4800" b="1" dirty="0">
                <a:solidFill>
                  <a:schemeClr val="bg1"/>
                </a:solidFill>
                <a:latin typeface="標楷體" panose="03000509000000000000" pitchFamily="65" charset="-120"/>
                <a:ea typeface="標楷體" panose="03000509000000000000" pitchFamily="65" charset="-120"/>
                <a:cs typeface="Arial" pitchFamily="34" charset="0"/>
              </a:rPr>
              <a:t>針對彼此</a:t>
            </a:r>
            <a:r>
              <a:rPr lang="zh-TW" altLang="en-US" sz="4800" b="1" dirty="0" smtClean="0">
                <a:solidFill>
                  <a:schemeClr val="bg1"/>
                </a:solidFill>
                <a:latin typeface="標楷體" panose="03000509000000000000" pitchFamily="65" charset="-120"/>
                <a:ea typeface="標楷體" panose="03000509000000000000" pitchFamily="65" charset="-120"/>
                <a:cs typeface="Arial" pitchFamily="34" charset="0"/>
              </a:rPr>
              <a:t>影響</a:t>
            </a:r>
            <a:endParaRPr lang="en-US" altLang="zh-TW" sz="4800" b="1" dirty="0" smtClean="0">
              <a:solidFill>
                <a:schemeClr val="bg1"/>
              </a:solidFill>
              <a:latin typeface="標楷體" panose="03000509000000000000" pitchFamily="65" charset="-120"/>
              <a:ea typeface="標楷體" panose="03000509000000000000" pitchFamily="65" charset="-120"/>
              <a:cs typeface="Arial" pitchFamily="34" charset="0"/>
            </a:endParaRPr>
          </a:p>
          <a:p>
            <a:pPr algn="ctr"/>
            <a:r>
              <a:rPr lang="zh-TW" altLang="en-US" sz="4800" b="1" dirty="0" smtClean="0">
                <a:solidFill>
                  <a:schemeClr val="bg1"/>
                </a:solidFill>
                <a:latin typeface="標楷體" panose="03000509000000000000" pitchFamily="65" charset="-120"/>
                <a:ea typeface="標楷體" panose="03000509000000000000" pitchFamily="65" charset="-120"/>
                <a:cs typeface="Arial" pitchFamily="34" charset="0"/>
              </a:rPr>
              <a:t>的</a:t>
            </a:r>
            <a:r>
              <a:rPr lang="en-US" altLang="zh-TW" sz="4800" b="1" dirty="0" smtClean="0">
                <a:solidFill>
                  <a:schemeClr val="bg1"/>
                </a:solidFill>
                <a:latin typeface="標楷體" panose="03000509000000000000" pitchFamily="65" charset="-120"/>
                <a:ea typeface="標楷體" panose="03000509000000000000" pitchFamily="65" charset="-120"/>
                <a:cs typeface="Arial" pitchFamily="34" charset="0"/>
              </a:rPr>
              <a:t>filter</a:t>
            </a:r>
            <a:r>
              <a:rPr lang="zh-TW" altLang="en-US" sz="4800" b="1" dirty="0" smtClean="0">
                <a:solidFill>
                  <a:schemeClr val="bg1"/>
                </a:solidFill>
                <a:latin typeface="標楷體" panose="03000509000000000000" pitchFamily="65" charset="-120"/>
                <a:ea typeface="標楷體" panose="03000509000000000000" pitchFamily="65" charset="-120"/>
                <a:cs typeface="Arial" pitchFamily="34" charset="0"/>
              </a:rPr>
              <a:t>進行</a:t>
            </a:r>
            <a:r>
              <a:rPr lang="zh-TW" altLang="en-US" sz="4800" b="1" dirty="0">
                <a:solidFill>
                  <a:schemeClr val="bg1"/>
                </a:solidFill>
                <a:latin typeface="標楷體" panose="03000509000000000000" pitchFamily="65" charset="-120"/>
                <a:ea typeface="標楷體" panose="03000509000000000000" pitchFamily="65" charset="-120"/>
                <a:cs typeface="Arial" pitchFamily="34" charset="0"/>
              </a:rPr>
              <a:t>改善</a:t>
            </a:r>
            <a:endParaRPr lang="ko-KR" altLang="en-US" sz="4800" b="1" dirty="0">
              <a:solidFill>
                <a:schemeClr val="bg1"/>
              </a:solidFill>
              <a:latin typeface="標楷體" panose="03000509000000000000" pitchFamily="65" charset="-120"/>
              <a:cs typeface="Arial" pitchFamily="34" charset="0"/>
            </a:endParaRPr>
          </a:p>
        </p:txBody>
      </p:sp>
    </p:spTree>
    <p:extLst>
      <p:ext uri="{BB962C8B-B14F-4D97-AF65-F5344CB8AC3E}">
        <p14:creationId xmlns:p14="http://schemas.microsoft.com/office/powerpoint/2010/main" val="2014278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1285" y="322168"/>
            <a:ext cx="11573197" cy="724247"/>
          </a:xfrm>
        </p:spPr>
        <p:txBody>
          <a:bodyPr/>
          <a:lstStyle/>
          <a:p>
            <a:r>
              <a:rPr lang="zh-TW" altLang="en-US" b="1" dirty="0" smtClean="0">
                <a:latin typeface="標楷體" panose="03000509000000000000" pitchFamily="65" charset="-120"/>
                <a:ea typeface="標楷體" panose="03000509000000000000" pitchFamily="65" charset="-120"/>
              </a:rPr>
              <a:t>步驟</a:t>
            </a:r>
            <a:endParaRPr lang="en-US" b="1" dirty="0">
              <a:latin typeface="標楷體" panose="03000509000000000000" pitchFamily="65" charset="-120"/>
              <a:ea typeface="標楷體" panose="03000509000000000000" pitchFamily="65" charset="-120"/>
            </a:endParaRPr>
          </a:p>
        </p:txBody>
      </p:sp>
      <p:sp>
        <p:nvSpPr>
          <p:cNvPr id="3" name="자유형 25">
            <a:extLst>
              <a:ext uri="{FF2B5EF4-FFF2-40B4-BE49-F238E27FC236}">
                <a16:creationId xmlns:a16="http://schemas.microsoft.com/office/drawing/2014/main" id="{4A6082A9-DEEE-465B-A999-31D9054A96ED}"/>
              </a:ext>
            </a:extLst>
          </p:cNvPr>
          <p:cNvSpPr/>
          <p:nvPr/>
        </p:nvSpPr>
        <p:spPr>
          <a:xfrm flipV="1">
            <a:off x="965886" y="2340354"/>
            <a:ext cx="10332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4" name="자유형 27">
            <a:extLst>
              <a:ext uri="{FF2B5EF4-FFF2-40B4-BE49-F238E27FC236}">
                <a16:creationId xmlns:a16="http://schemas.microsoft.com/office/drawing/2014/main" id="{9FEDCD63-9447-4C13-A5AF-6C2377765F18}"/>
              </a:ext>
            </a:extLst>
          </p:cNvPr>
          <p:cNvSpPr/>
          <p:nvPr/>
        </p:nvSpPr>
        <p:spPr>
          <a:xfrm flipV="1">
            <a:off x="958069" y="3535714"/>
            <a:ext cx="10332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5" name="자유형 29">
            <a:extLst>
              <a:ext uri="{FF2B5EF4-FFF2-40B4-BE49-F238E27FC236}">
                <a16:creationId xmlns:a16="http://schemas.microsoft.com/office/drawing/2014/main" id="{3DE1E8F4-0174-48F7-9943-2881617DC73B}"/>
              </a:ext>
            </a:extLst>
          </p:cNvPr>
          <p:cNvSpPr/>
          <p:nvPr/>
        </p:nvSpPr>
        <p:spPr>
          <a:xfrm flipV="1">
            <a:off x="996129" y="4936610"/>
            <a:ext cx="10332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7" name="Oval 10">
            <a:extLst>
              <a:ext uri="{FF2B5EF4-FFF2-40B4-BE49-F238E27FC236}">
                <a16:creationId xmlns:a16="http://schemas.microsoft.com/office/drawing/2014/main" id="{44FB80F7-FA26-4B4F-9425-CD137AA9FCB3}"/>
              </a:ext>
            </a:extLst>
          </p:cNvPr>
          <p:cNvSpPr/>
          <p:nvPr/>
        </p:nvSpPr>
        <p:spPr>
          <a:xfrm>
            <a:off x="920009" y="2673861"/>
            <a:ext cx="573285" cy="573285"/>
          </a:xfrm>
          <a:prstGeom prst="ellipse">
            <a:avLst/>
          </a:prstGeom>
          <a:solidFill>
            <a:schemeClr val="accent3"/>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2700" dirty="0">
                <a:solidFill>
                  <a:schemeClr val="bg1"/>
                </a:solidFill>
              </a:rPr>
              <a:t>2</a:t>
            </a:r>
          </a:p>
        </p:txBody>
      </p:sp>
      <p:sp>
        <p:nvSpPr>
          <p:cNvPr id="8" name="Oval 10">
            <a:extLst>
              <a:ext uri="{FF2B5EF4-FFF2-40B4-BE49-F238E27FC236}">
                <a16:creationId xmlns:a16="http://schemas.microsoft.com/office/drawing/2014/main" id="{A36A6846-9AA3-4DFE-AFBC-B72382CF7220}"/>
              </a:ext>
            </a:extLst>
          </p:cNvPr>
          <p:cNvSpPr/>
          <p:nvPr/>
        </p:nvSpPr>
        <p:spPr>
          <a:xfrm>
            <a:off x="920009" y="3966238"/>
            <a:ext cx="573285" cy="573285"/>
          </a:xfrm>
          <a:prstGeom prst="ellipse">
            <a:avLst/>
          </a:prstGeom>
          <a:solidFill>
            <a:schemeClr val="accent2"/>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2700" dirty="0">
                <a:solidFill>
                  <a:schemeClr val="bg1"/>
                </a:solidFill>
              </a:rPr>
              <a:t>3</a:t>
            </a:r>
          </a:p>
        </p:txBody>
      </p:sp>
      <p:sp>
        <p:nvSpPr>
          <p:cNvPr id="9" name="Oval 10">
            <a:extLst>
              <a:ext uri="{FF2B5EF4-FFF2-40B4-BE49-F238E27FC236}">
                <a16:creationId xmlns:a16="http://schemas.microsoft.com/office/drawing/2014/main" id="{C264C122-9261-4455-9D2B-0D80A0DC90B8}"/>
              </a:ext>
            </a:extLst>
          </p:cNvPr>
          <p:cNvSpPr/>
          <p:nvPr/>
        </p:nvSpPr>
        <p:spPr>
          <a:xfrm>
            <a:off x="920009" y="5398487"/>
            <a:ext cx="573285" cy="573285"/>
          </a:xfrm>
          <a:prstGeom prst="ellipse">
            <a:avLst/>
          </a:prstGeom>
          <a:solidFill>
            <a:schemeClr val="accent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2700" dirty="0">
                <a:solidFill>
                  <a:schemeClr val="bg1"/>
                </a:solidFill>
              </a:rPr>
              <a:t>4</a:t>
            </a:r>
          </a:p>
        </p:txBody>
      </p:sp>
      <p:sp>
        <p:nvSpPr>
          <p:cNvPr id="11" name="Oval 10">
            <a:extLst>
              <a:ext uri="{FF2B5EF4-FFF2-40B4-BE49-F238E27FC236}">
                <a16:creationId xmlns:a16="http://schemas.microsoft.com/office/drawing/2014/main" id="{8FFE078D-1F6B-4E85-ABD3-0E4C9DD7EBE9}"/>
              </a:ext>
            </a:extLst>
          </p:cNvPr>
          <p:cNvSpPr/>
          <p:nvPr/>
        </p:nvSpPr>
        <p:spPr>
          <a:xfrm>
            <a:off x="920010" y="1621236"/>
            <a:ext cx="573285" cy="573285"/>
          </a:xfrm>
          <a:prstGeom prst="ellipse">
            <a:avLst/>
          </a:prstGeom>
          <a:solidFill>
            <a:schemeClr val="accent4"/>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2700" dirty="0">
                <a:solidFill>
                  <a:schemeClr val="bg1"/>
                </a:solidFill>
              </a:rPr>
              <a:t>1</a:t>
            </a:r>
          </a:p>
        </p:txBody>
      </p:sp>
      <p:sp>
        <p:nvSpPr>
          <p:cNvPr id="13" name="TextBox 12">
            <a:extLst>
              <a:ext uri="{FF2B5EF4-FFF2-40B4-BE49-F238E27FC236}">
                <a16:creationId xmlns:a16="http://schemas.microsoft.com/office/drawing/2014/main" id="{9AECB748-12EF-4CC6-81D3-F6DAD448FD25}"/>
              </a:ext>
            </a:extLst>
          </p:cNvPr>
          <p:cNvSpPr txBox="1"/>
          <p:nvPr/>
        </p:nvSpPr>
        <p:spPr>
          <a:xfrm>
            <a:off x="1712093" y="5469805"/>
            <a:ext cx="7501531" cy="954107"/>
          </a:xfrm>
          <a:prstGeom prst="rect">
            <a:avLst/>
          </a:prstGeom>
          <a:noFill/>
        </p:spPr>
        <p:txBody>
          <a:bodyPr wrap="square" rtlCol="0">
            <a:spAutoFit/>
          </a:bodyPr>
          <a:lstStyle/>
          <a:p>
            <a:r>
              <a:rPr lang="zh-TW" altLang="en-US" sz="2800" dirty="0" smtClean="0">
                <a:solidFill>
                  <a:schemeClr val="tx1">
                    <a:lumMod val="75000"/>
                    <a:lumOff val="25000"/>
                  </a:schemeClr>
                </a:solidFill>
                <a:latin typeface="標楷體" panose="03000509000000000000" pitchFamily="65" charset="-120"/>
                <a:ea typeface="標楷體" panose="03000509000000000000" pitchFamily="65" charset="-120"/>
              </a:rPr>
              <a:t>檢測</a:t>
            </a:r>
            <a:r>
              <a:rPr lang="en-US" altLang="ko-KR" sz="2800" dirty="0">
                <a:solidFill>
                  <a:schemeClr val="tx1">
                    <a:lumMod val="75000"/>
                    <a:lumOff val="25000"/>
                  </a:schemeClr>
                </a:solidFill>
                <a:latin typeface="標楷體" panose="03000509000000000000" pitchFamily="65" charset="-120"/>
                <a:ea typeface="標楷體" panose="03000509000000000000" pitchFamily="65" charset="-120"/>
              </a:rPr>
              <a:t>filter23</a:t>
            </a:r>
            <a:r>
              <a:rPr lang="zh-TW" altLang="en-US" sz="2800" dirty="0">
                <a:solidFill>
                  <a:schemeClr val="tx1">
                    <a:lumMod val="75000"/>
                    <a:lumOff val="25000"/>
                  </a:schemeClr>
                </a:solidFill>
                <a:latin typeface="標楷體" panose="03000509000000000000" pitchFamily="65" charset="-120"/>
                <a:ea typeface="標楷體" panose="03000509000000000000" pitchFamily="65" charset="-120"/>
              </a:rPr>
              <a:t>沒有覆蓋</a:t>
            </a:r>
            <a:r>
              <a:rPr lang="zh-TW" altLang="en-US" sz="2800" dirty="0" smtClean="0">
                <a:solidFill>
                  <a:schemeClr val="tx1">
                    <a:lumMod val="75000"/>
                    <a:lumOff val="25000"/>
                  </a:schemeClr>
                </a:solidFill>
                <a:latin typeface="標楷體" panose="03000509000000000000" pitchFamily="65" charset="-120"/>
                <a:ea typeface="標楷體" panose="03000509000000000000" pitchFamily="65" charset="-120"/>
              </a:rPr>
              <a:t>的</a:t>
            </a:r>
            <a:endParaRPr lang="en-US" altLang="zh-TW" sz="2800" dirty="0" smtClean="0">
              <a:solidFill>
                <a:schemeClr val="tx1">
                  <a:lumMod val="75000"/>
                  <a:lumOff val="25000"/>
                </a:schemeClr>
              </a:solidFill>
              <a:latin typeface="標楷體" panose="03000509000000000000" pitchFamily="65" charset="-120"/>
              <a:ea typeface="標楷體" panose="03000509000000000000" pitchFamily="65" charset="-120"/>
            </a:endParaRPr>
          </a:p>
          <a:p>
            <a:r>
              <a:rPr lang="zh-TW" altLang="en-US" sz="2800" dirty="0" smtClean="0">
                <a:solidFill>
                  <a:schemeClr val="tx1">
                    <a:lumMod val="75000"/>
                    <a:lumOff val="25000"/>
                  </a:schemeClr>
                </a:solidFill>
                <a:latin typeface="標楷體" panose="03000509000000000000" pitchFamily="65" charset="-120"/>
                <a:ea typeface="標楷體" panose="03000509000000000000" pitchFamily="65" charset="-120"/>
              </a:rPr>
              <a:t>（</a:t>
            </a:r>
            <a:r>
              <a:rPr lang="zh-TW" altLang="en-US" sz="2800" dirty="0">
                <a:solidFill>
                  <a:schemeClr val="tx1">
                    <a:lumMod val="75000"/>
                    <a:lumOff val="25000"/>
                  </a:schemeClr>
                </a:solidFill>
                <a:latin typeface="標楷體" panose="03000509000000000000" pitchFamily="65" charset="-120"/>
                <a:ea typeface="標楷體" panose="03000509000000000000" pitchFamily="65" charset="-120"/>
              </a:rPr>
              <a:t>用</a:t>
            </a:r>
            <a:r>
              <a:rPr lang="en-US" altLang="ko-KR" sz="2800" dirty="0">
                <a:solidFill>
                  <a:schemeClr val="tx1">
                    <a:lumMod val="75000"/>
                    <a:lumOff val="25000"/>
                  </a:schemeClr>
                </a:solidFill>
                <a:latin typeface="標楷體" panose="03000509000000000000" pitchFamily="65" charset="-120"/>
                <a:ea typeface="標楷體" panose="03000509000000000000" pitchFamily="65" charset="-120"/>
              </a:rPr>
              <a:t>texture video </a:t>
            </a:r>
            <a:r>
              <a:rPr lang="zh-TW" altLang="en-US" sz="2800" dirty="0">
                <a:solidFill>
                  <a:schemeClr val="tx1">
                    <a:lumMod val="75000"/>
                    <a:lumOff val="25000"/>
                  </a:schemeClr>
                </a:solidFill>
                <a:latin typeface="標楷體" panose="03000509000000000000" pitchFamily="65" charset="-120"/>
                <a:ea typeface="標楷體" panose="03000509000000000000" pitchFamily="65" charset="-120"/>
              </a:rPr>
              <a:t>的</a:t>
            </a:r>
            <a:r>
              <a:rPr lang="en-US" altLang="ko-KR" sz="2800" dirty="0" smtClean="0">
                <a:solidFill>
                  <a:schemeClr val="tx1">
                    <a:lumMod val="75000"/>
                    <a:lumOff val="25000"/>
                  </a:schemeClr>
                </a:solidFill>
                <a:latin typeface="標楷體" panose="03000509000000000000" pitchFamily="65" charset="-120"/>
                <a:ea typeface="標楷體" panose="03000509000000000000" pitchFamily="65" charset="-120"/>
              </a:rPr>
              <a:t>img154</a:t>
            </a:r>
            <a:r>
              <a:rPr lang="zh-TW" altLang="en-US" sz="2800" dirty="0" smtClean="0">
                <a:solidFill>
                  <a:schemeClr val="tx1">
                    <a:lumMod val="75000"/>
                    <a:lumOff val="25000"/>
                  </a:schemeClr>
                </a:solidFill>
                <a:latin typeface="標楷體" panose="03000509000000000000" pitchFamily="65" charset="-120"/>
                <a:ea typeface="標楷體" panose="03000509000000000000" pitchFamily="65" charset="-120"/>
              </a:rPr>
              <a:t>、</a:t>
            </a:r>
            <a:r>
              <a:rPr lang="en-US" altLang="ko-KR" sz="2800" dirty="0" smtClean="0">
                <a:solidFill>
                  <a:schemeClr val="tx1">
                    <a:lumMod val="75000"/>
                    <a:lumOff val="25000"/>
                  </a:schemeClr>
                </a:solidFill>
                <a:latin typeface="標楷體" panose="03000509000000000000" pitchFamily="65" charset="-120"/>
                <a:ea typeface="標楷體" panose="03000509000000000000" pitchFamily="65" charset="-120"/>
              </a:rPr>
              <a:t>img172</a:t>
            </a:r>
            <a:r>
              <a:rPr lang="ko-KR" altLang="en-US" sz="2800" dirty="0">
                <a:solidFill>
                  <a:schemeClr val="tx1">
                    <a:lumMod val="75000"/>
                    <a:lumOff val="25000"/>
                  </a:schemeClr>
                </a:solidFill>
                <a:latin typeface="標楷體" panose="03000509000000000000" pitchFamily="65" charset="-120"/>
              </a:rPr>
              <a:t>）</a:t>
            </a:r>
            <a:endParaRPr lang="en-US" altLang="ko-KR" sz="2800" dirty="0">
              <a:solidFill>
                <a:schemeClr val="tx1">
                  <a:lumMod val="75000"/>
                  <a:lumOff val="25000"/>
                </a:schemeClr>
              </a:solidFill>
              <a:latin typeface="標楷體" panose="03000509000000000000" pitchFamily="65" charset="-120"/>
              <a:ea typeface="標楷體" panose="03000509000000000000" pitchFamily="65" charset="-120"/>
            </a:endParaRPr>
          </a:p>
        </p:txBody>
      </p:sp>
      <p:sp>
        <p:nvSpPr>
          <p:cNvPr id="14" name="TextBox 13">
            <a:extLst>
              <a:ext uri="{FF2B5EF4-FFF2-40B4-BE49-F238E27FC236}">
                <a16:creationId xmlns:a16="http://schemas.microsoft.com/office/drawing/2014/main" id="{88A712E5-15F6-4995-AC81-594F76B1D78D}"/>
              </a:ext>
            </a:extLst>
          </p:cNvPr>
          <p:cNvSpPr txBox="1"/>
          <p:nvPr/>
        </p:nvSpPr>
        <p:spPr>
          <a:xfrm>
            <a:off x="1750151" y="3903969"/>
            <a:ext cx="7501531" cy="954107"/>
          </a:xfrm>
          <a:prstGeom prst="rect">
            <a:avLst/>
          </a:prstGeom>
          <a:noFill/>
        </p:spPr>
        <p:txBody>
          <a:bodyPr wrap="square" rtlCol="0">
            <a:spAutoFit/>
          </a:bodyPr>
          <a:lstStyle/>
          <a:p>
            <a:r>
              <a:rPr lang="zh-TW" altLang="en-US" sz="2800" dirty="0" smtClean="0">
                <a:solidFill>
                  <a:schemeClr val="tx1">
                    <a:lumMod val="75000"/>
                    <a:lumOff val="25000"/>
                  </a:schemeClr>
                </a:solidFill>
                <a:latin typeface="標楷體" panose="03000509000000000000" pitchFamily="65" charset="-120"/>
                <a:ea typeface="標楷體" panose="03000509000000000000" pitchFamily="65" charset="-120"/>
              </a:rPr>
              <a:t>檢測</a:t>
            </a:r>
            <a:r>
              <a:rPr lang="zh-TW" altLang="en-US" sz="2800" dirty="0">
                <a:solidFill>
                  <a:schemeClr val="tx1">
                    <a:lumMod val="75000"/>
                    <a:lumOff val="25000"/>
                  </a:schemeClr>
                </a:solidFill>
                <a:latin typeface="標楷體" panose="03000509000000000000" pitchFamily="65" charset="-120"/>
                <a:ea typeface="標楷體" panose="03000509000000000000" pitchFamily="65" charset="-120"/>
              </a:rPr>
              <a:t>洞的</a:t>
            </a:r>
            <a:r>
              <a:rPr lang="zh-TW" altLang="en-US" sz="2800" dirty="0" smtClean="0">
                <a:solidFill>
                  <a:schemeClr val="tx1">
                    <a:lumMod val="75000"/>
                    <a:lumOff val="25000"/>
                  </a:schemeClr>
                </a:solidFill>
                <a:latin typeface="標楷體" panose="03000509000000000000" pitchFamily="65" charset="-120"/>
                <a:ea typeface="標楷體" panose="03000509000000000000" pitchFamily="65" charset="-120"/>
              </a:rPr>
              <a:t>邊緣</a:t>
            </a:r>
            <a:endParaRPr lang="en-US" altLang="zh-TW" sz="2800" dirty="0" smtClean="0">
              <a:solidFill>
                <a:schemeClr val="tx1">
                  <a:lumMod val="75000"/>
                  <a:lumOff val="25000"/>
                </a:schemeClr>
              </a:solidFill>
              <a:latin typeface="標楷體" panose="03000509000000000000" pitchFamily="65" charset="-120"/>
              <a:ea typeface="標楷體" panose="03000509000000000000" pitchFamily="65" charset="-120"/>
            </a:endParaRPr>
          </a:p>
          <a:p>
            <a:r>
              <a:rPr lang="zh-TW" altLang="en-US" sz="2800" dirty="0" smtClean="0">
                <a:solidFill>
                  <a:schemeClr val="tx1">
                    <a:lumMod val="75000"/>
                    <a:lumOff val="25000"/>
                  </a:schemeClr>
                </a:solidFill>
                <a:latin typeface="標楷體" panose="03000509000000000000" pitchFamily="65" charset="-120"/>
                <a:ea typeface="標楷體" panose="03000509000000000000" pitchFamily="65" charset="-120"/>
              </a:rPr>
              <a:t>（</a:t>
            </a:r>
            <a:r>
              <a:rPr lang="zh-TW" altLang="en-US" sz="2800" dirty="0">
                <a:solidFill>
                  <a:schemeClr val="tx1">
                    <a:lumMod val="75000"/>
                    <a:lumOff val="25000"/>
                  </a:schemeClr>
                </a:solidFill>
                <a:latin typeface="標楷體" panose="03000509000000000000" pitchFamily="65" charset="-120"/>
                <a:ea typeface="標楷體" panose="03000509000000000000" pitchFamily="65" charset="-120"/>
              </a:rPr>
              <a:t>用</a:t>
            </a:r>
            <a:r>
              <a:rPr lang="en-US" altLang="ko-KR" sz="2800" dirty="0">
                <a:solidFill>
                  <a:schemeClr val="tx1">
                    <a:lumMod val="75000"/>
                    <a:lumOff val="25000"/>
                  </a:schemeClr>
                </a:solidFill>
                <a:latin typeface="標楷體" panose="03000509000000000000" pitchFamily="65" charset="-120"/>
                <a:ea typeface="標楷體" panose="03000509000000000000" pitchFamily="65" charset="-120"/>
              </a:rPr>
              <a:t>texture video </a:t>
            </a:r>
            <a:r>
              <a:rPr lang="zh-TW" altLang="en-US" sz="2800" dirty="0">
                <a:solidFill>
                  <a:schemeClr val="tx1">
                    <a:lumMod val="75000"/>
                    <a:lumOff val="25000"/>
                  </a:schemeClr>
                </a:solidFill>
                <a:latin typeface="標楷體" panose="03000509000000000000" pitchFamily="65" charset="-120"/>
                <a:ea typeface="標楷體" panose="03000509000000000000" pitchFamily="65" charset="-120"/>
              </a:rPr>
              <a:t>的</a:t>
            </a:r>
            <a:r>
              <a:rPr lang="en-US" altLang="ko-KR" sz="2800" dirty="0" smtClean="0">
                <a:solidFill>
                  <a:schemeClr val="tx1">
                    <a:lumMod val="75000"/>
                    <a:lumOff val="25000"/>
                  </a:schemeClr>
                </a:solidFill>
                <a:latin typeface="標楷體" panose="03000509000000000000" pitchFamily="65" charset="-120"/>
                <a:ea typeface="標楷體" panose="03000509000000000000" pitchFamily="65" charset="-120"/>
              </a:rPr>
              <a:t>img2</a:t>
            </a:r>
            <a:r>
              <a:rPr lang="zh-TW" altLang="en-US" sz="2800" dirty="0" smtClean="0">
                <a:solidFill>
                  <a:schemeClr val="tx1">
                    <a:lumMod val="75000"/>
                    <a:lumOff val="25000"/>
                  </a:schemeClr>
                </a:solidFill>
                <a:latin typeface="標楷體" panose="03000509000000000000" pitchFamily="65" charset="-120"/>
                <a:ea typeface="標楷體" panose="03000509000000000000" pitchFamily="65" charset="-120"/>
              </a:rPr>
              <a:t>、</a:t>
            </a:r>
            <a:r>
              <a:rPr lang="en-US" altLang="ko-KR" sz="2800" dirty="0" smtClean="0">
                <a:solidFill>
                  <a:schemeClr val="tx1">
                    <a:lumMod val="75000"/>
                    <a:lumOff val="25000"/>
                  </a:schemeClr>
                </a:solidFill>
                <a:latin typeface="標楷體" panose="03000509000000000000" pitchFamily="65" charset="-120"/>
                <a:ea typeface="標楷體" panose="03000509000000000000" pitchFamily="65" charset="-120"/>
              </a:rPr>
              <a:t>img154</a:t>
            </a:r>
            <a:r>
              <a:rPr lang="ko-KR" altLang="en-US" sz="2800" dirty="0">
                <a:solidFill>
                  <a:schemeClr val="tx1">
                    <a:lumMod val="75000"/>
                    <a:lumOff val="25000"/>
                  </a:schemeClr>
                </a:solidFill>
                <a:latin typeface="標楷體" panose="03000509000000000000" pitchFamily="65" charset="-120"/>
              </a:rPr>
              <a:t>）</a:t>
            </a:r>
            <a:endParaRPr lang="en-US" altLang="ko-KR" sz="2800" dirty="0">
              <a:solidFill>
                <a:schemeClr val="tx1">
                  <a:lumMod val="75000"/>
                  <a:lumOff val="25000"/>
                </a:schemeClr>
              </a:solidFill>
              <a:latin typeface="標楷體" panose="03000509000000000000" pitchFamily="65" charset="-120"/>
              <a:ea typeface="標楷體" panose="03000509000000000000" pitchFamily="65" charset="-120"/>
            </a:endParaRPr>
          </a:p>
        </p:txBody>
      </p:sp>
      <p:sp>
        <p:nvSpPr>
          <p:cNvPr id="15" name="TextBox 14">
            <a:extLst>
              <a:ext uri="{FF2B5EF4-FFF2-40B4-BE49-F238E27FC236}">
                <a16:creationId xmlns:a16="http://schemas.microsoft.com/office/drawing/2014/main" id="{897763B4-F0E9-4720-B371-97957BC5E8C7}"/>
              </a:ext>
            </a:extLst>
          </p:cNvPr>
          <p:cNvSpPr txBox="1"/>
          <p:nvPr/>
        </p:nvSpPr>
        <p:spPr>
          <a:xfrm>
            <a:off x="1712092" y="2729670"/>
            <a:ext cx="7501531" cy="523220"/>
          </a:xfrm>
          <a:prstGeom prst="rect">
            <a:avLst/>
          </a:prstGeom>
          <a:noFill/>
        </p:spPr>
        <p:txBody>
          <a:bodyPr wrap="square" rtlCol="0">
            <a:spAutoFit/>
          </a:bodyPr>
          <a:lstStyle/>
          <a:p>
            <a:r>
              <a:rPr lang="zh-TW" altLang="en-US" sz="2800" dirty="0" smtClean="0">
                <a:solidFill>
                  <a:schemeClr val="tx1">
                    <a:lumMod val="75000"/>
                    <a:lumOff val="25000"/>
                  </a:schemeClr>
                </a:solidFill>
                <a:latin typeface="標楷體" panose="03000509000000000000" pitchFamily="65" charset="-120"/>
                <a:ea typeface="標楷體" panose="03000509000000000000" pitchFamily="65" charset="-120"/>
              </a:rPr>
              <a:t>初</a:t>
            </a:r>
            <a:r>
              <a:rPr lang="zh-TW" altLang="en-US" sz="2800" dirty="0">
                <a:solidFill>
                  <a:schemeClr val="tx1">
                    <a:lumMod val="75000"/>
                    <a:lumOff val="25000"/>
                  </a:schemeClr>
                </a:solidFill>
                <a:latin typeface="標楷體" panose="03000509000000000000" pitchFamily="65" charset="-120"/>
                <a:ea typeface="標楷體" panose="03000509000000000000" pitchFamily="65" charset="-120"/>
              </a:rPr>
              <a:t>始檢測（用</a:t>
            </a:r>
            <a:r>
              <a:rPr lang="en-US" altLang="ko-KR" sz="2800" dirty="0">
                <a:solidFill>
                  <a:schemeClr val="tx1">
                    <a:lumMod val="75000"/>
                    <a:lumOff val="25000"/>
                  </a:schemeClr>
                </a:solidFill>
                <a:latin typeface="標楷體" panose="03000509000000000000" pitchFamily="65" charset="-120"/>
                <a:ea typeface="標楷體" panose="03000509000000000000" pitchFamily="65" charset="-120"/>
              </a:rPr>
              <a:t>texture video </a:t>
            </a:r>
            <a:r>
              <a:rPr lang="zh-TW" altLang="en-US" sz="2800" dirty="0">
                <a:solidFill>
                  <a:schemeClr val="tx1">
                    <a:lumMod val="75000"/>
                    <a:lumOff val="25000"/>
                  </a:schemeClr>
                </a:solidFill>
                <a:latin typeface="標楷體" panose="03000509000000000000" pitchFamily="65" charset="-120"/>
                <a:ea typeface="標楷體" panose="03000509000000000000" pitchFamily="65" charset="-120"/>
              </a:rPr>
              <a:t>的</a:t>
            </a:r>
            <a:r>
              <a:rPr lang="en-US" altLang="ko-KR" sz="2800" dirty="0">
                <a:solidFill>
                  <a:schemeClr val="tx1">
                    <a:lumMod val="75000"/>
                    <a:lumOff val="25000"/>
                  </a:schemeClr>
                </a:solidFill>
                <a:latin typeface="標楷體" panose="03000509000000000000" pitchFamily="65" charset="-120"/>
                <a:ea typeface="標楷體" panose="03000509000000000000" pitchFamily="65" charset="-120"/>
              </a:rPr>
              <a:t>img154</a:t>
            </a:r>
            <a:r>
              <a:rPr lang="ko-KR" altLang="en-US" sz="2800" dirty="0">
                <a:solidFill>
                  <a:schemeClr val="tx1">
                    <a:lumMod val="75000"/>
                    <a:lumOff val="25000"/>
                  </a:schemeClr>
                </a:solidFill>
                <a:latin typeface="標楷體" panose="03000509000000000000" pitchFamily="65" charset="-120"/>
              </a:rPr>
              <a:t>）</a:t>
            </a:r>
            <a:endParaRPr lang="en-US" altLang="ko-KR" sz="2800" dirty="0">
              <a:solidFill>
                <a:schemeClr val="tx1">
                  <a:lumMod val="75000"/>
                  <a:lumOff val="25000"/>
                </a:schemeClr>
              </a:solidFill>
              <a:latin typeface="標楷體" panose="03000509000000000000" pitchFamily="65" charset="-120"/>
              <a:ea typeface="標楷體" panose="03000509000000000000" pitchFamily="65" charset="-120"/>
            </a:endParaRPr>
          </a:p>
        </p:txBody>
      </p:sp>
      <p:sp>
        <p:nvSpPr>
          <p:cNvPr id="16" name="TextBox 15">
            <a:extLst>
              <a:ext uri="{FF2B5EF4-FFF2-40B4-BE49-F238E27FC236}">
                <a16:creationId xmlns:a16="http://schemas.microsoft.com/office/drawing/2014/main" id="{1E4010E8-4571-4944-89E8-605DC26E02D1}"/>
              </a:ext>
            </a:extLst>
          </p:cNvPr>
          <p:cNvSpPr txBox="1"/>
          <p:nvPr/>
        </p:nvSpPr>
        <p:spPr>
          <a:xfrm>
            <a:off x="1719909" y="1677046"/>
            <a:ext cx="7501531" cy="523220"/>
          </a:xfrm>
          <a:prstGeom prst="rect">
            <a:avLst/>
          </a:prstGeom>
          <a:noFill/>
        </p:spPr>
        <p:txBody>
          <a:bodyPr wrap="square" rtlCol="0">
            <a:spAutoFit/>
          </a:bodyPr>
          <a:lstStyle/>
          <a:p>
            <a:r>
              <a:rPr lang="zh-TW" altLang="en-US" sz="2800" dirty="0" smtClean="0">
                <a:solidFill>
                  <a:schemeClr val="tx1">
                    <a:lumMod val="75000"/>
                    <a:lumOff val="25000"/>
                  </a:schemeClr>
                </a:solidFill>
                <a:latin typeface="標楷體" panose="03000509000000000000" pitchFamily="65" charset="-120"/>
                <a:ea typeface="標楷體" panose="03000509000000000000" pitchFamily="65" charset="-120"/>
              </a:rPr>
              <a:t>偵測</a:t>
            </a:r>
            <a:r>
              <a:rPr lang="zh-TW" altLang="en-US" sz="2800" dirty="0">
                <a:solidFill>
                  <a:schemeClr val="tx1">
                    <a:lumMod val="75000"/>
                    <a:lumOff val="25000"/>
                  </a:schemeClr>
                </a:solidFill>
                <a:latin typeface="標楷體" panose="03000509000000000000" pitchFamily="65" charset="-120"/>
                <a:ea typeface="標楷體" panose="03000509000000000000" pitchFamily="65" charset="-120"/>
              </a:rPr>
              <a:t>是否有被覆蓋</a:t>
            </a:r>
            <a:endParaRPr lang="en-US" altLang="ko-KR" sz="2800" dirty="0">
              <a:solidFill>
                <a:schemeClr val="tx1">
                  <a:lumMod val="75000"/>
                  <a:lumOff val="25000"/>
                </a:schemeClr>
              </a:solidFill>
              <a:latin typeface="標楷體" panose="03000509000000000000" pitchFamily="65" charset="-120"/>
              <a:ea typeface="標楷體" panose="03000509000000000000" pitchFamily="65" charset="-120"/>
            </a:endParaRPr>
          </a:p>
        </p:txBody>
      </p:sp>
      <p:sp>
        <p:nvSpPr>
          <p:cNvPr id="17" name="TextBox 16">
            <a:extLst>
              <a:ext uri="{FF2B5EF4-FFF2-40B4-BE49-F238E27FC236}">
                <a16:creationId xmlns:a16="http://schemas.microsoft.com/office/drawing/2014/main" id="{4209696A-15B4-4CE1-BB43-5A586897C288}"/>
              </a:ext>
            </a:extLst>
          </p:cNvPr>
          <p:cNvSpPr txBox="1"/>
          <p:nvPr/>
        </p:nvSpPr>
        <p:spPr>
          <a:xfrm>
            <a:off x="9649408" y="1553934"/>
            <a:ext cx="1740892" cy="707886"/>
          </a:xfrm>
          <a:prstGeom prst="rect">
            <a:avLst/>
          </a:prstGeom>
          <a:noFill/>
        </p:spPr>
        <p:txBody>
          <a:bodyPr wrap="square" rtlCol="0" anchor="t">
            <a:spAutoFit/>
          </a:bodyPr>
          <a:lstStyle/>
          <a:p>
            <a:r>
              <a:rPr lang="en-US" altLang="ko-KR" sz="4000" dirty="0">
                <a:solidFill>
                  <a:schemeClr val="accent4"/>
                </a:solidFill>
              </a:rPr>
              <a:t>A </a:t>
            </a:r>
            <a:r>
              <a:rPr lang="en-US" altLang="ko-KR" sz="2000" dirty="0">
                <a:solidFill>
                  <a:schemeClr val="accent4"/>
                </a:solidFill>
              </a:rPr>
              <a:t>Contents</a:t>
            </a:r>
          </a:p>
        </p:txBody>
      </p:sp>
      <p:sp>
        <p:nvSpPr>
          <p:cNvPr id="18" name="TextBox 17">
            <a:extLst>
              <a:ext uri="{FF2B5EF4-FFF2-40B4-BE49-F238E27FC236}">
                <a16:creationId xmlns:a16="http://schemas.microsoft.com/office/drawing/2014/main" id="{B639B50A-6040-495A-9026-7DE50722402A}"/>
              </a:ext>
            </a:extLst>
          </p:cNvPr>
          <p:cNvSpPr txBox="1"/>
          <p:nvPr/>
        </p:nvSpPr>
        <p:spPr>
          <a:xfrm>
            <a:off x="9641591" y="2625043"/>
            <a:ext cx="1740892" cy="707886"/>
          </a:xfrm>
          <a:prstGeom prst="rect">
            <a:avLst/>
          </a:prstGeom>
          <a:noFill/>
        </p:spPr>
        <p:txBody>
          <a:bodyPr wrap="square" rtlCol="0" anchor="t">
            <a:spAutoFit/>
          </a:bodyPr>
          <a:lstStyle/>
          <a:p>
            <a:r>
              <a:rPr lang="en-US" altLang="ko-KR" sz="4000" dirty="0">
                <a:solidFill>
                  <a:schemeClr val="accent3"/>
                </a:solidFill>
              </a:rPr>
              <a:t>B </a:t>
            </a:r>
            <a:r>
              <a:rPr lang="en-US" altLang="ko-KR" sz="2000" dirty="0">
                <a:solidFill>
                  <a:schemeClr val="accent3"/>
                </a:solidFill>
              </a:rPr>
              <a:t>Contents</a:t>
            </a:r>
          </a:p>
        </p:txBody>
      </p:sp>
      <p:sp>
        <p:nvSpPr>
          <p:cNvPr id="19" name="TextBox 18">
            <a:extLst>
              <a:ext uri="{FF2B5EF4-FFF2-40B4-BE49-F238E27FC236}">
                <a16:creationId xmlns:a16="http://schemas.microsoft.com/office/drawing/2014/main" id="{3EF7C6B5-643D-40DC-9288-6F1BF4186FBE}"/>
              </a:ext>
            </a:extLst>
          </p:cNvPr>
          <p:cNvSpPr txBox="1"/>
          <p:nvPr/>
        </p:nvSpPr>
        <p:spPr>
          <a:xfrm>
            <a:off x="9649408" y="3944656"/>
            <a:ext cx="1740892" cy="707886"/>
          </a:xfrm>
          <a:prstGeom prst="rect">
            <a:avLst/>
          </a:prstGeom>
          <a:noFill/>
        </p:spPr>
        <p:txBody>
          <a:bodyPr wrap="square" rtlCol="0" anchor="t">
            <a:spAutoFit/>
          </a:bodyPr>
          <a:lstStyle/>
          <a:p>
            <a:r>
              <a:rPr lang="en-US" altLang="ko-KR" sz="4000" dirty="0">
                <a:solidFill>
                  <a:schemeClr val="accent2"/>
                </a:solidFill>
              </a:rPr>
              <a:t>C </a:t>
            </a:r>
            <a:r>
              <a:rPr lang="en-US" altLang="ko-KR" sz="2000" dirty="0">
                <a:solidFill>
                  <a:schemeClr val="accent2"/>
                </a:solidFill>
              </a:rPr>
              <a:t>Contents</a:t>
            </a:r>
          </a:p>
        </p:txBody>
      </p:sp>
      <p:sp>
        <p:nvSpPr>
          <p:cNvPr id="20" name="TextBox 19">
            <a:extLst>
              <a:ext uri="{FF2B5EF4-FFF2-40B4-BE49-F238E27FC236}">
                <a16:creationId xmlns:a16="http://schemas.microsoft.com/office/drawing/2014/main" id="{C2B2BB9F-5B48-4A69-8990-342A5CFB8694}"/>
              </a:ext>
            </a:extLst>
          </p:cNvPr>
          <p:cNvSpPr txBox="1"/>
          <p:nvPr/>
        </p:nvSpPr>
        <p:spPr>
          <a:xfrm>
            <a:off x="9641591" y="5265153"/>
            <a:ext cx="1740892" cy="707886"/>
          </a:xfrm>
          <a:prstGeom prst="rect">
            <a:avLst/>
          </a:prstGeom>
          <a:noFill/>
        </p:spPr>
        <p:txBody>
          <a:bodyPr wrap="square" rtlCol="0" anchor="t">
            <a:spAutoFit/>
          </a:bodyPr>
          <a:lstStyle/>
          <a:p>
            <a:r>
              <a:rPr lang="en-US" altLang="ko-KR" sz="4000" dirty="0">
                <a:solidFill>
                  <a:schemeClr val="accent1"/>
                </a:solidFill>
              </a:rPr>
              <a:t>D </a:t>
            </a:r>
            <a:r>
              <a:rPr lang="en-US" altLang="ko-KR" sz="2000" dirty="0">
                <a:solidFill>
                  <a:schemeClr val="accent1"/>
                </a:solidFill>
              </a:rPr>
              <a:t>Contents</a:t>
            </a:r>
          </a:p>
        </p:txBody>
      </p:sp>
    </p:spTree>
    <p:extLst>
      <p:ext uri="{BB962C8B-B14F-4D97-AF65-F5344CB8AC3E}">
        <p14:creationId xmlns:p14="http://schemas.microsoft.com/office/powerpoint/2010/main" val="318365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1285" y="322168"/>
            <a:ext cx="11573197" cy="724247"/>
          </a:xfrm>
        </p:spPr>
        <p:txBody>
          <a:bodyPr/>
          <a:lstStyle/>
          <a:p>
            <a:r>
              <a:rPr lang="zh-TW" altLang="en-US" b="1" dirty="0" smtClean="0">
                <a:latin typeface="標楷體" panose="03000509000000000000" pitchFamily="65" charset="-120"/>
                <a:ea typeface="標楷體" panose="03000509000000000000" pitchFamily="65" charset="-120"/>
              </a:rPr>
              <a:t>步驟</a:t>
            </a:r>
            <a:endParaRPr lang="en-US" b="1" dirty="0">
              <a:latin typeface="標楷體" panose="03000509000000000000" pitchFamily="65" charset="-120"/>
              <a:ea typeface="標楷體" panose="03000509000000000000" pitchFamily="65" charset="-120"/>
            </a:endParaRPr>
          </a:p>
        </p:txBody>
      </p:sp>
      <p:sp>
        <p:nvSpPr>
          <p:cNvPr id="3" name="자유형 25">
            <a:extLst>
              <a:ext uri="{FF2B5EF4-FFF2-40B4-BE49-F238E27FC236}">
                <a16:creationId xmlns:a16="http://schemas.microsoft.com/office/drawing/2014/main" id="{4A6082A9-DEEE-465B-A999-31D9054A96ED}"/>
              </a:ext>
            </a:extLst>
          </p:cNvPr>
          <p:cNvSpPr/>
          <p:nvPr/>
        </p:nvSpPr>
        <p:spPr>
          <a:xfrm flipV="1">
            <a:off x="965886" y="2340354"/>
            <a:ext cx="10332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4" name="자유형 27">
            <a:extLst>
              <a:ext uri="{FF2B5EF4-FFF2-40B4-BE49-F238E27FC236}">
                <a16:creationId xmlns:a16="http://schemas.microsoft.com/office/drawing/2014/main" id="{9FEDCD63-9447-4C13-A5AF-6C2377765F18}"/>
              </a:ext>
            </a:extLst>
          </p:cNvPr>
          <p:cNvSpPr/>
          <p:nvPr/>
        </p:nvSpPr>
        <p:spPr>
          <a:xfrm flipV="1">
            <a:off x="958069" y="3535714"/>
            <a:ext cx="10332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5" name="자유형 29">
            <a:extLst>
              <a:ext uri="{FF2B5EF4-FFF2-40B4-BE49-F238E27FC236}">
                <a16:creationId xmlns:a16="http://schemas.microsoft.com/office/drawing/2014/main" id="{3DE1E8F4-0174-48F7-9943-2881617DC73B}"/>
              </a:ext>
            </a:extLst>
          </p:cNvPr>
          <p:cNvSpPr/>
          <p:nvPr/>
        </p:nvSpPr>
        <p:spPr>
          <a:xfrm flipV="1">
            <a:off x="965886" y="4767558"/>
            <a:ext cx="10332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7" name="Oval 10">
            <a:extLst>
              <a:ext uri="{FF2B5EF4-FFF2-40B4-BE49-F238E27FC236}">
                <a16:creationId xmlns:a16="http://schemas.microsoft.com/office/drawing/2014/main" id="{44FB80F7-FA26-4B4F-9425-CD137AA9FCB3}"/>
              </a:ext>
            </a:extLst>
          </p:cNvPr>
          <p:cNvSpPr/>
          <p:nvPr/>
        </p:nvSpPr>
        <p:spPr>
          <a:xfrm>
            <a:off x="920009" y="2673861"/>
            <a:ext cx="573285" cy="573285"/>
          </a:xfrm>
          <a:prstGeom prst="ellipse">
            <a:avLst/>
          </a:prstGeom>
          <a:solidFill>
            <a:schemeClr val="accent3"/>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2700" dirty="0">
                <a:solidFill>
                  <a:schemeClr val="bg1"/>
                </a:solidFill>
              </a:rPr>
              <a:t>6</a:t>
            </a:r>
          </a:p>
        </p:txBody>
      </p:sp>
      <p:sp>
        <p:nvSpPr>
          <p:cNvPr id="8" name="Oval 10">
            <a:extLst>
              <a:ext uri="{FF2B5EF4-FFF2-40B4-BE49-F238E27FC236}">
                <a16:creationId xmlns:a16="http://schemas.microsoft.com/office/drawing/2014/main" id="{A36A6846-9AA3-4DFE-AFBC-B72382CF7220}"/>
              </a:ext>
            </a:extLst>
          </p:cNvPr>
          <p:cNvSpPr/>
          <p:nvPr/>
        </p:nvSpPr>
        <p:spPr>
          <a:xfrm>
            <a:off x="936547" y="3938354"/>
            <a:ext cx="573285" cy="573285"/>
          </a:xfrm>
          <a:prstGeom prst="ellipse">
            <a:avLst/>
          </a:prstGeom>
          <a:solidFill>
            <a:schemeClr val="accent2"/>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2700" dirty="0">
                <a:solidFill>
                  <a:schemeClr val="bg1"/>
                </a:solidFill>
              </a:rPr>
              <a:t>7</a:t>
            </a:r>
          </a:p>
        </p:txBody>
      </p:sp>
      <p:sp>
        <p:nvSpPr>
          <p:cNvPr id="9" name="Oval 10">
            <a:extLst>
              <a:ext uri="{FF2B5EF4-FFF2-40B4-BE49-F238E27FC236}">
                <a16:creationId xmlns:a16="http://schemas.microsoft.com/office/drawing/2014/main" id="{C264C122-9261-4455-9D2B-0D80A0DC90B8}"/>
              </a:ext>
            </a:extLst>
          </p:cNvPr>
          <p:cNvSpPr/>
          <p:nvPr/>
        </p:nvSpPr>
        <p:spPr>
          <a:xfrm>
            <a:off x="936548" y="5153646"/>
            <a:ext cx="573285" cy="573285"/>
          </a:xfrm>
          <a:prstGeom prst="ellipse">
            <a:avLst/>
          </a:prstGeom>
          <a:solidFill>
            <a:schemeClr val="accent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2700" dirty="0">
                <a:solidFill>
                  <a:schemeClr val="bg1"/>
                </a:solidFill>
              </a:rPr>
              <a:t>8</a:t>
            </a:r>
          </a:p>
        </p:txBody>
      </p:sp>
      <p:sp>
        <p:nvSpPr>
          <p:cNvPr id="11" name="Oval 10">
            <a:extLst>
              <a:ext uri="{FF2B5EF4-FFF2-40B4-BE49-F238E27FC236}">
                <a16:creationId xmlns:a16="http://schemas.microsoft.com/office/drawing/2014/main" id="{8FFE078D-1F6B-4E85-ABD3-0E4C9DD7EBE9}"/>
              </a:ext>
            </a:extLst>
          </p:cNvPr>
          <p:cNvSpPr/>
          <p:nvPr/>
        </p:nvSpPr>
        <p:spPr>
          <a:xfrm>
            <a:off x="920010" y="1621236"/>
            <a:ext cx="573285" cy="573285"/>
          </a:xfrm>
          <a:prstGeom prst="ellipse">
            <a:avLst/>
          </a:prstGeom>
          <a:solidFill>
            <a:schemeClr val="accent4"/>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2700" dirty="0">
                <a:solidFill>
                  <a:schemeClr val="bg1"/>
                </a:solidFill>
              </a:rPr>
              <a:t>5</a:t>
            </a:r>
          </a:p>
        </p:txBody>
      </p:sp>
      <p:sp>
        <p:nvSpPr>
          <p:cNvPr id="13" name="TextBox 12">
            <a:extLst>
              <a:ext uri="{FF2B5EF4-FFF2-40B4-BE49-F238E27FC236}">
                <a16:creationId xmlns:a16="http://schemas.microsoft.com/office/drawing/2014/main" id="{9AECB748-12EF-4CC6-81D3-F6DAD448FD25}"/>
              </a:ext>
            </a:extLst>
          </p:cNvPr>
          <p:cNvSpPr txBox="1"/>
          <p:nvPr/>
        </p:nvSpPr>
        <p:spPr>
          <a:xfrm>
            <a:off x="1719909" y="5136585"/>
            <a:ext cx="7501531" cy="954107"/>
          </a:xfrm>
          <a:prstGeom prst="rect">
            <a:avLst/>
          </a:prstGeom>
          <a:noFill/>
        </p:spPr>
        <p:txBody>
          <a:bodyPr wrap="square" rtlCol="0">
            <a:spAutoFit/>
          </a:bodyPr>
          <a:lstStyle/>
          <a:p>
            <a:r>
              <a:rPr lang="zh-TW" altLang="en-US" sz="2800" dirty="0" smtClean="0">
                <a:solidFill>
                  <a:schemeClr val="tx1">
                    <a:lumMod val="75000"/>
                    <a:lumOff val="25000"/>
                  </a:schemeClr>
                </a:solidFill>
                <a:latin typeface="標楷體" panose="03000509000000000000" pitchFamily="65" charset="-120"/>
                <a:ea typeface="標楷體" panose="03000509000000000000" pitchFamily="65" charset="-120"/>
              </a:rPr>
              <a:t>檢測部分較</a:t>
            </a:r>
            <a:r>
              <a:rPr lang="zh-TW" altLang="en-US" sz="2800" dirty="0">
                <a:solidFill>
                  <a:schemeClr val="tx1">
                    <a:lumMod val="75000"/>
                    <a:lumOff val="25000"/>
                  </a:schemeClr>
                </a:solidFill>
                <a:latin typeface="標楷體" panose="03000509000000000000" pitchFamily="65" charset="-120"/>
                <a:ea typeface="標楷體" panose="03000509000000000000" pitchFamily="65" charset="-120"/>
              </a:rPr>
              <a:t>弱</a:t>
            </a:r>
            <a:r>
              <a:rPr lang="zh-TW" altLang="en-US" sz="2800" dirty="0" smtClean="0">
                <a:solidFill>
                  <a:schemeClr val="tx1">
                    <a:lumMod val="75000"/>
                    <a:lumOff val="25000"/>
                  </a:schemeClr>
                </a:solidFill>
                <a:latin typeface="標楷體" panose="03000509000000000000" pitchFamily="65" charset="-120"/>
                <a:ea typeface="標楷體" panose="03000509000000000000" pitchFamily="65" charset="-120"/>
              </a:rPr>
              <a:t>，它</a:t>
            </a:r>
            <a:r>
              <a:rPr lang="zh-TW" altLang="en-US" sz="2800" dirty="0">
                <a:solidFill>
                  <a:schemeClr val="tx1">
                    <a:lumMod val="75000"/>
                    <a:lumOff val="25000"/>
                  </a:schemeClr>
                </a:solidFill>
                <a:latin typeface="標楷體" panose="03000509000000000000" pitchFamily="65" charset="-120"/>
                <a:ea typeface="標楷體" panose="03000509000000000000" pitchFamily="65" charset="-120"/>
              </a:rPr>
              <a:t>也會檢測無缺陷的</a:t>
            </a:r>
            <a:r>
              <a:rPr lang="zh-TW" altLang="en-US" sz="2800" dirty="0" smtClean="0">
                <a:solidFill>
                  <a:schemeClr val="tx1">
                    <a:lumMod val="75000"/>
                    <a:lumOff val="25000"/>
                  </a:schemeClr>
                </a:solidFill>
                <a:latin typeface="標楷體" panose="03000509000000000000" pitchFamily="65" charset="-120"/>
                <a:ea typeface="標楷體" panose="03000509000000000000" pitchFamily="65" charset="-120"/>
              </a:rPr>
              <a:t>，</a:t>
            </a:r>
            <a:endParaRPr lang="en-US" altLang="zh-TW" sz="2800" dirty="0" smtClean="0">
              <a:solidFill>
                <a:schemeClr val="tx1">
                  <a:lumMod val="75000"/>
                  <a:lumOff val="25000"/>
                </a:schemeClr>
              </a:solidFill>
              <a:latin typeface="標楷體" panose="03000509000000000000" pitchFamily="65" charset="-120"/>
              <a:ea typeface="標楷體" panose="03000509000000000000" pitchFamily="65" charset="-120"/>
            </a:endParaRPr>
          </a:p>
          <a:p>
            <a:r>
              <a:rPr lang="zh-TW" altLang="en-US" sz="2800" dirty="0" smtClean="0">
                <a:solidFill>
                  <a:schemeClr val="tx1">
                    <a:lumMod val="75000"/>
                    <a:lumOff val="25000"/>
                  </a:schemeClr>
                </a:solidFill>
                <a:latin typeface="標楷體" panose="03000509000000000000" pitchFamily="65" charset="-120"/>
                <a:ea typeface="標楷體" panose="03000509000000000000" pitchFamily="65" charset="-120"/>
              </a:rPr>
              <a:t>如果</a:t>
            </a:r>
            <a:r>
              <a:rPr lang="en-US" altLang="zh-TW" sz="2800" dirty="0">
                <a:solidFill>
                  <a:schemeClr val="tx1">
                    <a:lumMod val="75000"/>
                    <a:lumOff val="25000"/>
                  </a:schemeClr>
                </a:solidFill>
                <a:latin typeface="標楷體" panose="03000509000000000000" pitchFamily="65" charset="-120"/>
                <a:ea typeface="標楷體" panose="03000509000000000000" pitchFamily="65" charset="-120"/>
              </a:rPr>
              <a:t>filter 23</a:t>
            </a:r>
            <a:r>
              <a:rPr lang="zh-TW" altLang="en-US" sz="2800" dirty="0">
                <a:solidFill>
                  <a:schemeClr val="tx1">
                    <a:lumMod val="75000"/>
                    <a:lumOff val="25000"/>
                  </a:schemeClr>
                </a:solidFill>
                <a:latin typeface="標楷體" panose="03000509000000000000" pitchFamily="65" charset="-120"/>
                <a:ea typeface="標楷體" panose="03000509000000000000" pitchFamily="65" charset="-120"/>
              </a:rPr>
              <a:t>跟</a:t>
            </a:r>
            <a:r>
              <a:rPr lang="en-US" altLang="zh-TW" sz="2800" dirty="0">
                <a:solidFill>
                  <a:schemeClr val="tx1">
                    <a:lumMod val="75000"/>
                    <a:lumOff val="25000"/>
                  </a:schemeClr>
                </a:solidFill>
                <a:latin typeface="標楷體" panose="03000509000000000000" pitchFamily="65" charset="-120"/>
                <a:ea typeface="標楷體" panose="03000509000000000000" pitchFamily="65" charset="-120"/>
              </a:rPr>
              <a:t>33</a:t>
            </a:r>
            <a:r>
              <a:rPr lang="zh-TW" altLang="en-US" sz="2800" dirty="0">
                <a:solidFill>
                  <a:schemeClr val="tx1">
                    <a:lumMod val="75000"/>
                    <a:lumOff val="25000"/>
                  </a:schemeClr>
                </a:solidFill>
                <a:latin typeface="標楷體" panose="03000509000000000000" pitchFamily="65" charset="-120"/>
                <a:ea typeface="標楷體" panose="03000509000000000000" pitchFamily="65" charset="-120"/>
              </a:rPr>
              <a:t>沒偵測到任</a:t>
            </a:r>
            <a:r>
              <a:rPr lang="zh-TW" altLang="en-US" sz="2800" dirty="0" smtClean="0">
                <a:solidFill>
                  <a:schemeClr val="tx1">
                    <a:lumMod val="75000"/>
                    <a:lumOff val="25000"/>
                  </a:schemeClr>
                </a:solidFill>
                <a:latin typeface="標楷體" panose="03000509000000000000" pitchFamily="65" charset="-120"/>
                <a:ea typeface="標楷體" panose="03000509000000000000" pitchFamily="65" charset="-120"/>
              </a:rPr>
              <a:t>何東西，就</a:t>
            </a:r>
            <a:r>
              <a:rPr lang="zh-TW" altLang="en-US" sz="2800" dirty="0">
                <a:solidFill>
                  <a:schemeClr val="tx1">
                    <a:lumMod val="75000"/>
                    <a:lumOff val="25000"/>
                  </a:schemeClr>
                </a:solidFill>
                <a:latin typeface="標楷體" panose="03000509000000000000" pitchFamily="65" charset="-120"/>
                <a:ea typeface="標楷體" panose="03000509000000000000" pitchFamily="65" charset="-120"/>
              </a:rPr>
              <a:t>跳過</a:t>
            </a:r>
            <a:endParaRPr lang="en-US" altLang="ko-KR" sz="2800" dirty="0">
              <a:solidFill>
                <a:schemeClr val="tx1">
                  <a:lumMod val="75000"/>
                  <a:lumOff val="25000"/>
                </a:schemeClr>
              </a:solidFill>
              <a:latin typeface="標楷體" panose="03000509000000000000" pitchFamily="65" charset="-120"/>
              <a:ea typeface="標楷體" panose="03000509000000000000" pitchFamily="65" charset="-120"/>
            </a:endParaRPr>
          </a:p>
        </p:txBody>
      </p:sp>
      <p:sp>
        <p:nvSpPr>
          <p:cNvPr id="14" name="TextBox 13">
            <a:extLst>
              <a:ext uri="{FF2B5EF4-FFF2-40B4-BE49-F238E27FC236}">
                <a16:creationId xmlns:a16="http://schemas.microsoft.com/office/drawing/2014/main" id="{88A712E5-15F6-4995-AC81-594F76B1D78D}"/>
              </a:ext>
            </a:extLst>
          </p:cNvPr>
          <p:cNvSpPr txBox="1"/>
          <p:nvPr/>
        </p:nvSpPr>
        <p:spPr>
          <a:xfrm>
            <a:off x="1750151" y="3903969"/>
            <a:ext cx="7501531" cy="523220"/>
          </a:xfrm>
          <a:prstGeom prst="rect">
            <a:avLst/>
          </a:prstGeom>
          <a:noFill/>
        </p:spPr>
        <p:txBody>
          <a:bodyPr wrap="square" rtlCol="0">
            <a:spAutoFit/>
          </a:bodyPr>
          <a:lstStyle/>
          <a:p>
            <a:r>
              <a:rPr lang="zh-TW" altLang="en-US" sz="2800" dirty="0">
                <a:solidFill>
                  <a:schemeClr val="tx1">
                    <a:lumMod val="75000"/>
                    <a:lumOff val="25000"/>
                  </a:schemeClr>
                </a:solidFill>
                <a:latin typeface="標楷體" panose="03000509000000000000" pitchFamily="65" charset="-120"/>
                <a:ea typeface="標楷體" panose="03000509000000000000" pitchFamily="65" charset="-120"/>
              </a:rPr>
              <a:t>檢測直線（用</a:t>
            </a:r>
            <a:r>
              <a:rPr lang="en-US" altLang="zh-TW" sz="2800" dirty="0">
                <a:solidFill>
                  <a:schemeClr val="tx1">
                    <a:lumMod val="75000"/>
                    <a:lumOff val="25000"/>
                  </a:schemeClr>
                </a:solidFill>
                <a:latin typeface="標楷體" panose="03000509000000000000" pitchFamily="65" charset="-120"/>
                <a:ea typeface="標楷體" panose="03000509000000000000" pitchFamily="65" charset="-120"/>
              </a:rPr>
              <a:t>texture video </a:t>
            </a:r>
            <a:r>
              <a:rPr lang="zh-TW" altLang="en-US" sz="2800" dirty="0">
                <a:solidFill>
                  <a:schemeClr val="tx1">
                    <a:lumMod val="75000"/>
                    <a:lumOff val="25000"/>
                  </a:schemeClr>
                </a:solidFill>
                <a:latin typeface="標楷體" panose="03000509000000000000" pitchFamily="65" charset="-120"/>
                <a:ea typeface="標楷體" panose="03000509000000000000" pitchFamily="65" charset="-120"/>
              </a:rPr>
              <a:t>的</a:t>
            </a:r>
            <a:r>
              <a:rPr lang="en-US" altLang="zh-TW" sz="2800" dirty="0">
                <a:solidFill>
                  <a:schemeClr val="tx1">
                    <a:lumMod val="75000"/>
                    <a:lumOff val="25000"/>
                  </a:schemeClr>
                </a:solidFill>
                <a:latin typeface="標楷體" panose="03000509000000000000" pitchFamily="65" charset="-120"/>
                <a:ea typeface="標楷體" panose="03000509000000000000" pitchFamily="65" charset="-120"/>
              </a:rPr>
              <a:t>img313</a:t>
            </a:r>
            <a:r>
              <a:rPr lang="zh-TW" altLang="en-US" sz="2800" dirty="0">
                <a:solidFill>
                  <a:schemeClr val="tx1">
                    <a:lumMod val="75000"/>
                    <a:lumOff val="25000"/>
                  </a:schemeClr>
                </a:solidFill>
                <a:latin typeface="標楷體" panose="03000509000000000000" pitchFamily="65" charset="-120"/>
                <a:ea typeface="標楷體" panose="03000509000000000000" pitchFamily="65" charset="-120"/>
              </a:rPr>
              <a:t>）</a:t>
            </a:r>
            <a:endParaRPr lang="en-US" altLang="ko-KR" sz="2800" dirty="0">
              <a:solidFill>
                <a:schemeClr val="tx1">
                  <a:lumMod val="75000"/>
                  <a:lumOff val="25000"/>
                </a:schemeClr>
              </a:solidFill>
              <a:latin typeface="標楷體" panose="03000509000000000000" pitchFamily="65" charset="-120"/>
              <a:ea typeface="標楷體" panose="03000509000000000000" pitchFamily="65" charset="-120"/>
            </a:endParaRPr>
          </a:p>
        </p:txBody>
      </p:sp>
      <p:sp>
        <p:nvSpPr>
          <p:cNvPr id="15" name="TextBox 14">
            <a:extLst>
              <a:ext uri="{FF2B5EF4-FFF2-40B4-BE49-F238E27FC236}">
                <a16:creationId xmlns:a16="http://schemas.microsoft.com/office/drawing/2014/main" id="{897763B4-F0E9-4720-B371-97957BC5E8C7}"/>
              </a:ext>
            </a:extLst>
          </p:cNvPr>
          <p:cNvSpPr txBox="1"/>
          <p:nvPr/>
        </p:nvSpPr>
        <p:spPr>
          <a:xfrm>
            <a:off x="1712092" y="2729670"/>
            <a:ext cx="7501531" cy="523220"/>
          </a:xfrm>
          <a:prstGeom prst="rect">
            <a:avLst/>
          </a:prstGeom>
          <a:noFill/>
        </p:spPr>
        <p:txBody>
          <a:bodyPr wrap="square" rtlCol="0">
            <a:spAutoFit/>
          </a:bodyPr>
          <a:lstStyle/>
          <a:p>
            <a:r>
              <a:rPr lang="zh-TW" altLang="en-US" sz="2800" dirty="0">
                <a:solidFill>
                  <a:schemeClr val="tx1">
                    <a:lumMod val="75000"/>
                    <a:lumOff val="25000"/>
                  </a:schemeClr>
                </a:solidFill>
                <a:latin typeface="標楷體" panose="03000509000000000000" pitchFamily="65" charset="-120"/>
                <a:ea typeface="標楷體" panose="03000509000000000000" pitchFamily="65" charset="-120"/>
              </a:rPr>
              <a:t>檢測</a:t>
            </a:r>
            <a:r>
              <a:rPr lang="en-US" altLang="zh-TW" sz="2800" dirty="0">
                <a:solidFill>
                  <a:schemeClr val="tx1">
                    <a:lumMod val="75000"/>
                    <a:lumOff val="25000"/>
                  </a:schemeClr>
                </a:solidFill>
                <a:latin typeface="標楷體" panose="03000509000000000000" pitchFamily="65" charset="-120"/>
                <a:ea typeface="標楷體" panose="03000509000000000000" pitchFamily="65" charset="-120"/>
              </a:rPr>
              <a:t>filter17</a:t>
            </a:r>
            <a:r>
              <a:rPr lang="zh-TW" altLang="en-US" sz="2800" dirty="0">
                <a:solidFill>
                  <a:schemeClr val="tx1">
                    <a:lumMod val="75000"/>
                    <a:lumOff val="25000"/>
                  </a:schemeClr>
                </a:solidFill>
                <a:latin typeface="標楷體" panose="03000509000000000000" pitchFamily="65" charset="-120"/>
                <a:ea typeface="標楷體" panose="03000509000000000000" pitchFamily="65" charset="-120"/>
              </a:rPr>
              <a:t>沒有覆蓋的</a:t>
            </a:r>
            <a:endParaRPr lang="en-US" altLang="ko-KR" sz="2800" dirty="0">
              <a:solidFill>
                <a:schemeClr val="tx1">
                  <a:lumMod val="75000"/>
                  <a:lumOff val="25000"/>
                </a:schemeClr>
              </a:solidFill>
              <a:latin typeface="標楷體" panose="03000509000000000000" pitchFamily="65" charset="-120"/>
              <a:ea typeface="標楷體" panose="03000509000000000000" pitchFamily="65" charset="-120"/>
            </a:endParaRPr>
          </a:p>
        </p:txBody>
      </p:sp>
      <p:sp>
        <p:nvSpPr>
          <p:cNvPr id="16" name="TextBox 15">
            <a:extLst>
              <a:ext uri="{FF2B5EF4-FFF2-40B4-BE49-F238E27FC236}">
                <a16:creationId xmlns:a16="http://schemas.microsoft.com/office/drawing/2014/main" id="{1E4010E8-4571-4944-89E8-605DC26E02D1}"/>
              </a:ext>
            </a:extLst>
          </p:cNvPr>
          <p:cNvSpPr txBox="1"/>
          <p:nvPr/>
        </p:nvSpPr>
        <p:spPr>
          <a:xfrm>
            <a:off x="1719909" y="1677046"/>
            <a:ext cx="7501531" cy="523220"/>
          </a:xfrm>
          <a:prstGeom prst="rect">
            <a:avLst/>
          </a:prstGeom>
          <a:noFill/>
        </p:spPr>
        <p:txBody>
          <a:bodyPr wrap="square" rtlCol="0">
            <a:spAutoFit/>
          </a:bodyPr>
          <a:lstStyle/>
          <a:p>
            <a:r>
              <a:rPr lang="zh-TW" altLang="en-US" sz="2800" dirty="0">
                <a:solidFill>
                  <a:schemeClr val="tx1">
                    <a:lumMod val="75000"/>
                    <a:lumOff val="25000"/>
                  </a:schemeClr>
                </a:solidFill>
                <a:latin typeface="標楷體" panose="03000509000000000000" pitchFamily="65" charset="-120"/>
                <a:ea typeface="標楷體" panose="03000509000000000000" pitchFamily="65" charset="-120"/>
              </a:rPr>
              <a:t>檢測直線 用</a:t>
            </a:r>
            <a:r>
              <a:rPr lang="en-US" altLang="zh-TW" sz="2800" dirty="0">
                <a:solidFill>
                  <a:schemeClr val="tx1">
                    <a:lumMod val="75000"/>
                    <a:lumOff val="25000"/>
                  </a:schemeClr>
                </a:solidFill>
                <a:latin typeface="標楷體" panose="03000509000000000000" pitchFamily="65" charset="-120"/>
                <a:ea typeface="標楷體" panose="03000509000000000000" pitchFamily="65" charset="-120"/>
              </a:rPr>
              <a:t>image1</a:t>
            </a:r>
            <a:endParaRPr lang="en-US" altLang="ko-KR" sz="2800" dirty="0">
              <a:solidFill>
                <a:schemeClr val="tx1">
                  <a:lumMod val="75000"/>
                  <a:lumOff val="25000"/>
                </a:schemeClr>
              </a:solidFill>
              <a:latin typeface="標楷體" panose="03000509000000000000" pitchFamily="65" charset="-120"/>
              <a:ea typeface="標楷體" panose="03000509000000000000" pitchFamily="65" charset="-120"/>
            </a:endParaRPr>
          </a:p>
        </p:txBody>
      </p:sp>
      <p:sp>
        <p:nvSpPr>
          <p:cNvPr id="17" name="TextBox 16">
            <a:extLst>
              <a:ext uri="{FF2B5EF4-FFF2-40B4-BE49-F238E27FC236}">
                <a16:creationId xmlns:a16="http://schemas.microsoft.com/office/drawing/2014/main" id="{4209696A-15B4-4CE1-BB43-5A586897C288}"/>
              </a:ext>
            </a:extLst>
          </p:cNvPr>
          <p:cNvSpPr txBox="1"/>
          <p:nvPr/>
        </p:nvSpPr>
        <p:spPr>
          <a:xfrm>
            <a:off x="9649408" y="1553934"/>
            <a:ext cx="1740892" cy="707886"/>
          </a:xfrm>
          <a:prstGeom prst="rect">
            <a:avLst/>
          </a:prstGeom>
          <a:noFill/>
        </p:spPr>
        <p:txBody>
          <a:bodyPr wrap="square" rtlCol="0" anchor="t">
            <a:spAutoFit/>
          </a:bodyPr>
          <a:lstStyle/>
          <a:p>
            <a:r>
              <a:rPr lang="en-US" altLang="zh-TW" sz="4000" dirty="0">
                <a:solidFill>
                  <a:schemeClr val="accent4"/>
                </a:solidFill>
              </a:rPr>
              <a:t>E</a:t>
            </a:r>
            <a:r>
              <a:rPr lang="en-US" altLang="ko-KR" sz="4000" dirty="0" smtClean="0">
                <a:solidFill>
                  <a:schemeClr val="accent4"/>
                </a:solidFill>
              </a:rPr>
              <a:t> </a:t>
            </a:r>
            <a:r>
              <a:rPr lang="en-US" altLang="ko-KR" sz="2000" dirty="0">
                <a:solidFill>
                  <a:schemeClr val="accent4"/>
                </a:solidFill>
              </a:rPr>
              <a:t>Contents</a:t>
            </a:r>
          </a:p>
        </p:txBody>
      </p:sp>
      <p:sp>
        <p:nvSpPr>
          <p:cNvPr id="18" name="TextBox 17">
            <a:extLst>
              <a:ext uri="{FF2B5EF4-FFF2-40B4-BE49-F238E27FC236}">
                <a16:creationId xmlns:a16="http://schemas.microsoft.com/office/drawing/2014/main" id="{B639B50A-6040-495A-9026-7DE50722402A}"/>
              </a:ext>
            </a:extLst>
          </p:cNvPr>
          <p:cNvSpPr txBox="1"/>
          <p:nvPr/>
        </p:nvSpPr>
        <p:spPr>
          <a:xfrm>
            <a:off x="9641591" y="2625043"/>
            <a:ext cx="1740892" cy="707886"/>
          </a:xfrm>
          <a:prstGeom prst="rect">
            <a:avLst/>
          </a:prstGeom>
          <a:noFill/>
        </p:spPr>
        <p:txBody>
          <a:bodyPr wrap="square" rtlCol="0" anchor="t">
            <a:spAutoFit/>
          </a:bodyPr>
          <a:lstStyle/>
          <a:p>
            <a:r>
              <a:rPr lang="en-US" altLang="zh-TW" sz="4000" dirty="0">
                <a:solidFill>
                  <a:schemeClr val="accent3"/>
                </a:solidFill>
              </a:rPr>
              <a:t>F</a:t>
            </a:r>
            <a:r>
              <a:rPr lang="en-US" altLang="ko-KR" sz="4000" dirty="0" smtClean="0">
                <a:solidFill>
                  <a:schemeClr val="accent3"/>
                </a:solidFill>
              </a:rPr>
              <a:t> </a:t>
            </a:r>
            <a:r>
              <a:rPr lang="en-US" altLang="ko-KR" sz="2000" dirty="0">
                <a:solidFill>
                  <a:schemeClr val="accent3"/>
                </a:solidFill>
              </a:rPr>
              <a:t>Contents</a:t>
            </a:r>
          </a:p>
        </p:txBody>
      </p:sp>
      <p:sp>
        <p:nvSpPr>
          <p:cNvPr id="19" name="TextBox 18">
            <a:extLst>
              <a:ext uri="{FF2B5EF4-FFF2-40B4-BE49-F238E27FC236}">
                <a16:creationId xmlns:a16="http://schemas.microsoft.com/office/drawing/2014/main" id="{3EF7C6B5-643D-40DC-9288-6F1BF4186FBE}"/>
              </a:ext>
            </a:extLst>
          </p:cNvPr>
          <p:cNvSpPr txBox="1"/>
          <p:nvPr/>
        </p:nvSpPr>
        <p:spPr>
          <a:xfrm>
            <a:off x="9649408" y="3871054"/>
            <a:ext cx="1740892" cy="707886"/>
          </a:xfrm>
          <a:prstGeom prst="rect">
            <a:avLst/>
          </a:prstGeom>
          <a:noFill/>
        </p:spPr>
        <p:txBody>
          <a:bodyPr wrap="square" rtlCol="0" anchor="t">
            <a:spAutoFit/>
          </a:bodyPr>
          <a:lstStyle/>
          <a:p>
            <a:r>
              <a:rPr lang="en-US" altLang="zh-TW" sz="4000" dirty="0">
                <a:solidFill>
                  <a:schemeClr val="accent2"/>
                </a:solidFill>
              </a:rPr>
              <a:t>G</a:t>
            </a:r>
            <a:r>
              <a:rPr lang="en-US" altLang="ko-KR" sz="4000" dirty="0" smtClean="0">
                <a:solidFill>
                  <a:schemeClr val="accent2"/>
                </a:solidFill>
              </a:rPr>
              <a:t> </a:t>
            </a:r>
            <a:r>
              <a:rPr lang="en-US" altLang="ko-KR" sz="2000" dirty="0">
                <a:solidFill>
                  <a:schemeClr val="accent2"/>
                </a:solidFill>
              </a:rPr>
              <a:t>Contents</a:t>
            </a:r>
          </a:p>
        </p:txBody>
      </p:sp>
      <p:sp>
        <p:nvSpPr>
          <p:cNvPr id="20" name="TextBox 19">
            <a:extLst>
              <a:ext uri="{FF2B5EF4-FFF2-40B4-BE49-F238E27FC236}">
                <a16:creationId xmlns:a16="http://schemas.microsoft.com/office/drawing/2014/main" id="{C2B2BB9F-5B48-4A69-8990-342A5CFB8694}"/>
              </a:ext>
            </a:extLst>
          </p:cNvPr>
          <p:cNvSpPr txBox="1"/>
          <p:nvPr/>
        </p:nvSpPr>
        <p:spPr>
          <a:xfrm>
            <a:off x="9641591" y="5136585"/>
            <a:ext cx="1740892" cy="707886"/>
          </a:xfrm>
          <a:prstGeom prst="rect">
            <a:avLst/>
          </a:prstGeom>
          <a:noFill/>
        </p:spPr>
        <p:txBody>
          <a:bodyPr wrap="square" rtlCol="0" anchor="t">
            <a:spAutoFit/>
          </a:bodyPr>
          <a:lstStyle/>
          <a:p>
            <a:r>
              <a:rPr lang="en-US" altLang="zh-TW" sz="4000" dirty="0">
                <a:solidFill>
                  <a:schemeClr val="accent1"/>
                </a:solidFill>
              </a:rPr>
              <a:t>H</a:t>
            </a:r>
            <a:r>
              <a:rPr lang="en-US" altLang="ko-KR" sz="4000" dirty="0" smtClean="0">
                <a:solidFill>
                  <a:schemeClr val="accent1"/>
                </a:solidFill>
              </a:rPr>
              <a:t> </a:t>
            </a:r>
            <a:r>
              <a:rPr lang="en-US" altLang="ko-KR" sz="2000" dirty="0">
                <a:solidFill>
                  <a:schemeClr val="accent1"/>
                </a:solidFill>
              </a:rPr>
              <a:t>Contents</a:t>
            </a:r>
          </a:p>
        </p:txBody>
      </p:sp>
    </p:spTree>
    <p:extLst>
      <p:ext uri="{BB962C8B-B14F-4D97-AF65-F5344CB8AC3E}">
        <p14:creationId xmlns:p14="http://schemas.microsoft.com/office/powerpoint/2010/main" val="82701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zh-TW" altLang="en-US" sz="5400" b="1" dirty="0" smtClean="0">
                <a:solidFill>
                  <a:schemeClr val="bg1"/>
                </a:solidFill>
                <a:latin typeface="標楷體" panose="03000509000000000000" pitchFamily="65" charset="-120"/>
                <a:ea typeface="標楷體" panose="03000509000000000000" pitchFamily="65" charset="-120"/>
                <a:cs typeface="Arial" pitchFamily="34" charset="0"/>
              </a:rPr>
              <a:t>成果</a:t>
            </a:r>
            <a:endParaRPr lang="ko-KR" altLang="en-US" sz="5400" b="1" dirty="0">
              <a:solidFill>
                <a:schemeClr val="bg1"/>
              </a:solidFill>
              <a:latin typeface="標楷體" panose="03000509000000000000" pitchFamily="65" charset="-120"/>
              <a:cs typeface="Arial" pitchFamily="34" charset="0"/>
            </a:endParaRPr>
          </a:p>
        </p:txBody>
      </p:sp>
      <p:grpSp>
        <p:nvGrpSpPr>
          <p:cNvPr id="2" name="그룹 1">
            <a:extLst>
              <a:ext uri="{FF2B5EF4-FFF2-40B4-BE49-F238E27FC236}">
                <a16:creationId xmlns:a16="http://schemas.microsoft.com/office/drawing/2014/main" id="{F106C7E5-9013-4496-8751-73207C3F7FA5}"/>
              </a:ext>
            </a:extLst>
          </p:cNvPr>
          <p:cNvGrpSpPr/>
          <p:nvPr/>
        </p:nvGrpSpPr>
        <p:grpSpPr>
          <a:xfrm>
            <a:off x="610359" y="1653600"/>
            <a:ext cx="5128379" cy="1569660"/>
            <a:chOff x="610359" y="1897440"/>
            <a:chExt cx="5128379" cy="1569660"/>
          </a:xfrm>
        </p:grpSpPr>
        <p:grpSp>
          <p:nvGrpSpPr>
            <p:cNvPr id="5" name="Group 6">
              <a:extLst>
                <a:ext uri="{FF2B5EF4-FFF2-40B4-BE49-F238E27FC236}">
                  <a16:creationId xmlns:a16="http://schemas.microsoft.com/office/drawing/2014/main" id="{037F574A-B71F-4982-8261-91249FD0ED5B}"/>
                </a:ext>
              </a:extLst>
            </p:cNvPr>
            <p:cNvGrpSpPr/>
            <p:nvPr/>
          </p:nvGrpSpPr>
          <p:grpSpPr>
            <a:xfrm>
              <a:off x="2249993" y="2000241"/>
              <a:ext cx="3488745" cy="1070610"/>
              <a:chOff x="1797648" y="951079"/>
              <a:chExt cx="3488745" cy="1070610"/>
            </a:xfrm>
          </p:grpSpPr>
          <p:sp>
            <p:nvSpPr>
              <p:cNvPr id="6" name="TextBox 5">
                <a:extLst>
                  <a:ext uri="{FF2B5EF4-FFF2-40B4-BE49-F238E27FC236}">
                    <a16:creationId xmlns:a16="http://schemas.microsoft.com/office/drawing/2014/main" id="{35AA73B7-35EF-4ED3-B238-DBE30E4B82EE}"/>
                  </a:ext>
                </a:extLst>
              </p:cNvPr>
              <p:cNvSpPr txBox="1"/>
              <p:nvPr/>
            </p:nvSpPr>
            <p:spPr>
              <a:xfrm>
                <a:off x="1797648" y="951079"/>
                <a:ext cx="3488745" cy="338554"/>
              </a:xfrm>
              <a:prstGeom prst="rect">
                <a:avLst/>
              </a:prstGeom>
              <a:noFill/>
            </p:spPr>
            <p:txBody>
              <a:bodyPr wrap="square" lIns="108000" rIns="108000" rtlCol="0">
                <a:spAutoFit/>
              </a:bodyPr>
              <a:lstStyle/>
              <a:p>
                <a:r>
                  <a:rPr lang="en-US" altLang="zh-TW" sz="1600" b="1" dirty="0">
                    <a:solidFill>
                      <a:schemeClr val="bg1"/>
                    </a:solidFill>
                    <a:latin typeface="標楷體" panose="03000509000000000000" pitchFamily="65" charset="-120"/>
                    <a:ea typeface="標楷體" panose="03000509000000000000" pitchFamily="65" charset="-120"/>
                    <a:cs typeface="Arial" pitchFamily="34" charset="0"/>
                  </a:rPr>
                  <a:t>test </a:t>
                </a:r>
                <a:r>
                  <a:rPr lang="zh-TW" altLang="en-US" sz="1600" b="1" dirty="0">
                    <a:solidFill>
                      <a:schemeClr val="bg1"/>
                    </a:solidFill>
                    <a:latin typeface="標楷體" panose="03000509000000000000" pitchFamily="65" charset="-120"/>
                    <a:ea typeface="標楷體" panose="03000509000000000000" pitchFamily="65" charset="-120"/>
                    <a:cs typeface="Arial" pitchFamily="34" charset="0"/>
                  </a:rPr>
                  <a:t>放</a:t>
                </a:r>
                <a:r>
                  <a:rPr lang="en-US" altLang="zh-TW" sz="1600" b="1" dirty="0">
                    <a:solidFill>
                      <a:schemeClr val="bg1"/>
                    </a:solidFill>
                    <a:latin typeface="標楷體" panose="03000509000000000000" pitchFamily="65" charset="-120"/>
                    <a:ea typeface="標楷體" panose="03000509000000000000" pitchFamily="65" charset="-120"/>
                    <a:cs typeface="Arial" pitchFamily="34" charset="0"/>
                  </a:rPr>
                  <a:t>image2</a:t>
                </a:r>
                <a:r>
                  <a:rPr lang="zh-TW" altLang="en-US" sz="1600" b="1" dirty="0">
                    <a:solidFill>
                      <a:schemeClr val="bg1"/>
                    </a:solidFill>
                    <a:latin typeface="標楷體" panose="03000509000000000000" pitchFamily="65" charset="-120"/>
                    <a:ea typeface="標楷體" panose="03000509000000000000" pitchFamily="65" charset="-120"/>
                    <a:cs typeface="Arial" pitchFamily="34" charset="0"/>
                  </a:rPr>
                  <a:t>的結果</a:t>
                </a:r>
                <a:endParaRPr lang="ko-KR" altLang="en-US" sz="1600" b="1" dirty="0">
                  <a:solidFill>
                    <a:schemeClr val="bg1"/>
                  </a:solidFill>
                  <a:latin typeface="標楷體" panose="03000509000000000000" pitchFamily="65" charset="-120"/>
                  <a:cs typeface="Arial" pitchFamily="34" charset="0"/>
                </a:endParaRPr>
              </a:p>
            </p:txBody>
          </p:sp>
          <p:sp>
            <p:nvSpPr>
              <p:cNvPr id="7" name="TextBox 6">
                <a:extLst>
                  <a:ext uri="{FF2B5EF4-FFF2-40B4-BE49-F238E27FC236}">
                    <a16:creationId xmlns:a16="http://schemas.microsoft.com/office/drawing/2014/main" id="{E1382AA1-DBC9-4CDE-AD6E-9E768D29770F}"/>
                  </a:ext>
                </a:extLst>
              </p:cNvPr>
              <p:cNvSpPr txBox="1"/>
              <p:nvPr/>
            </p:nvSpPr>
            <p:spPr>
              <a:xfrm>
                <a:off x="2167367" y="1375358"/>
                <a:ext cx="3119026" cy="646331"/>
              </a:xfrm>
              <a:prstGeom prst="rect">
                <a:avLst/>
              </a:prstGeom>
              <a:noFill/>
            </p:spPr>
            <p:txBody>
              <a:bodyPr wrap="square" rtlCol="0">
                <a:spAutoFit/>
              </a:bodyPr>
              <a:lstStyle/>
              <a:p>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此結果還算</a:t>
                </a:r>
                <a:r>
                  <a:rPr lang="zh-TW" altLang="en-US" sz="1200" dirty="0" smtClean="0">
                    <a:solidFill>
                      <a:schemeClr val="bg1"/>
                    </a:solidFill>
                    <a:latin typeface="標楷體" panose="03000509000000000000" pitchFamily="65" charset="-120"/>
                    <a:ea typeface="標楷體" panose="03000509000000000000" pitchFamily="65" charset="-120"/>
                    <a:cs typeface="Arial" pitchFamily="34" charset="0"/>
                  </a:rPr>
                  <a:t>滿意</a:t>
                </a:r>
                <a:endParaRPr lang="en-US" altLang="zh-TW" sz="1200" dirty="0" smtClean="0">
                  <a:solidFill>
                    <a:schemeClr val="bg1"/>
                  </a:solidFill>
                  <a:latin typeface="標楷體" panose="03000509000000000000" pitchFamily="65" charset="-120"/>
                  <a:ea typeface="標楷體" panose="03000509000000000000" pitchFamily="65" charset="-120"/>
                  <a:cs typeface="Arial" pitchFamily="34" charset="0"/>
                </a:endParaRPr>
              </a:p>
              <a:p>
                <a:r>
                  <a:rPr lang="zh-TW" altLang="en-US" sz="1200" dirty="0" smtClean="0">
                    <a:solidFill>
                      <a:schemeClr val="bg1"/>
                    </a:solidFill>
                    <a:latin typeface="標楷體" panose="03000509000000000000" pitchFamily="65" charset="-120"/>
                    <a:ea typeface="標楷體" panose="03000509000000000000" pitchFamily="65" charset="-120"/>
                    <a:cs typeface="Arial" pitchFamily="34" charset="0"/>
                  </a:rPr>
                  <a:t>透過</a:t>
                </a:r>
                <a:r>
                  <a:rPr lang="en-US" altLang="zh-TW" sz="1200" dirty="0">
                    <a:solidFill>
                      <a:schemeClr val="bg1"/>
                    </a:solidFill>
                    <a:latin typeface="標楷體" panose="03000509000000000000" pitchFamily="65" charset="-120"/>
                    <a:ea typeface="標楷體" panose="03000509000000000000" pitchFamily="65" charset="-120"/>
                    <a:cs typeface="Arial" pitchFamily="34" charset="0"/>
                  </a:rPr>
                  <a:t>filter size 17</a:t>
                </a:r>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將用來偵測洞的</a:t>
                </a:r>
                <a:r>
                  <a:rPr lang="en-US" altLang="zh-TW" sz="1200" dirty="0">
                    <a:solidFill>
                      <a:schemeClr val="bg1"/>
                    </a:solidFill>
                    <a:latin typeface="標楷體" panose="03000509000000000000" pitchFamily="65" charset="-120"/>
                    <a:ea typeface="標楷體" panose="03000509000000000000" pitchFamily="65" charset="-120"/>
                    <a:cs typeface="Arial" pitchFamily="34" charset="0"/>
                  </a:rPr>
                  <a:t>filter </a:t>
                </a:r>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無法填補的中央區域給填補</a:t>
                </a:r>
                <a:r>
                  <a:rPr lang="zh-TW" altLang="en-US" sz="1200" dirty="0" smtClean="0">
                    <a:solidFill>
                      <a:schemeClr val="bg1"/>
                    </a:solidFill>
                    <a:latin typeface="標楷體" panose="03000509000000000000" pitchFamily="65" charset="-120"/>
                    <a:ea typeface="標楷體" panose="03000509000000000000" pitchFamily="65" charset="-120"/>
                    <a:cs typeface="Arial" pitchFamily="34" charset="0"/>
                  </a:rPr>
                  <a:t>起來。</a:t>
                </a:r>
                <a:endParaRPr lang="ko-KR" altLang="en-US" sz="1200" dirty="0">
                  <a:solidFill>
                    <a:schemeClr val="bg1"/>
                  </a:solidFill>
                  <a:latin typeface="標楷體" panose="03000509000000000000" pitchFamily="65" charset="-120"/>
                  <a:cs typeface="Arial" pitchFamily="34" charset="0"/>
                </a:endParaRPr>
              </a:p>
            </p:txBody>
          </p:sp>
        </p:grpSp>
        <p:sp>
          <p:nvSpPr>
            <p:cNvPr id="9" name="TextBox 8">
              <a:extLst>
                <a:ext uri="{FF2B5EF4-FFF2-40B4-BE49-F238E27FC236}">
                  <a16:creationId xmlns:a16="http://schemas.microsoft.com/office/drawing/2014/main" id="{E2D5861F-75DE-456E-9B01-5A531A1EF4A6}"/>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01</a:t>
              </a:r>
              <a:endParaRPr lang="ko-KR" altLang="en-US" sz="9600" b="1" dirty="0">
                <a:solidFill>
                  <a:schemeClr val="bg1"/>
                </a:solidFill>
                <a:cs typeface="Arial" pitchFamily="34" charset="0"/>
              </a:endParaRPr>
            </a:p>
          </p:txBody>
        </p:sp>
      </p:grpSp>
      <p:grpSp>
        <p:nvGrpSpPr>
          <p:cNvPr id="11" name="그룹 10">
            <a:extLst>
              <a:ext uri="{FF2B5EF4-FFF2-40B4-BE49-F238E27FC236}">
                <a16:creationId xmlns:a16="http://schemas.microsoft.com/office/drawing/2014/main" id="{9AA7F620-C8DC-4F18-A05C-EDF803FE0FE8}"/>
              </a:ext>
            </a:extLst>
          </p:cNvPr>
          <p:cNvGrpSpPr/>
          <p:nvPr/>
        </p:nvGrpSpPr>
        <p:grpSpPr>
          <a:xfrm>
            <a:off x="610359" y="3983143"/>
            <a:ext cx="5128379" cy="1569660"/>
            <a:chOff x="610359" y="1897440"/>
            <a:chExt cx="5128379" cy="1569660"/>
          </a:xfrm>
        </p:grpSpPr>
        <p:grpSp>
          <p:nvGrpSpPr>
            <p:cNvPr id="12" name="Group 6">
              <a:extLst>
                <a:ext uri="{FF2B5EF4-FFF2-40B4-BE49-F238E27FC236}">
                  <a16:creationId xmlns:a16="http://schemas.microsoft.com/office/drawing/2014/main" id="{4CEDAC6E-741A-4A54-AC9A-D18566898FE9}"/>
                </a:ext>
              </a:extLst>
            </p:cNvPr>
            <p:cNvGrpSpPr/>
            <p:nvPr/>
          </p:nvGrpSpPr>
          <p:grpSpPr>
            <a:xfrm>
              <a:off x="2249993" y="2000241"/>
              <a:ext cx="3488745" cy="1282193"/>
              <a:chOff x="1797648" y="951079"/>
              <a:chExt cx="3488745" cy="1282193"/>
            </a:xfrm>
          </p:grpSpPr>
          <p:sp>
            <p:nvSpPr>
              <p:cNvPr id="14" name="TextBox 13">
                <a:extLst>
                  <a:ext uri="{FF2B5EF4-FFF2-40B4-BE49-F238E27FC236}">
                    <a16:creationId xmlns:a16="http://schemas.microsoft.com/office/drawing/2014/main" id="{38168D67-7933-4A99-95AD-BEBD4F0423F4}"/>
                  </a:ext>
                </a:extLst>
              </p:cNvPr>
              <p:cNvSpPr txBox="1"/>
              <p:nvPr/>
            </p:nvSpPr>
            <p:spPr>
              <a:xfrm>
                <a:off x="1797648" y="951079"/>
                <a:ext cx="3488745" cy="338554"/>
              </a:xfrm>
              <a:prstGeom prst="rect">
                <a:avLst/>
              </a:prstGeom>
              <a:noFill/>
            </p:spPr>
            <p:txBody>
              <a:bodyPr wrap="square" lIns="108000" rIns="108000" rtlCol="0">
                <a:spAutoFit/>
              </a:bodyPr>
              <a:lstStyle/>
              <a:p>
                <a:r>
                  <a:rPr lang="en-US" altLang="zh-TW" sz="1600" b="1" dirty="0">
                    <a:solidFill>
                      <a:schemeClr val="bg1"/>
                    </a:solidFill>
                    <a:latin typeface="標楷體" panose="03000509000000000000" pitchFamily="65" charset="-120"/>
                    <a:ea typeface="標楷體" panose="03000509000000000000" pitchFamily="65" charset="-120"/>
                    <a:cs typeface="Arial" pitchFamily="34" charset="0"/>
                  </a:rPr>
                  <a:t>test1 </a:t>
                </a:r>
                <a:r>
                  <a:rPr lang="zh-TW" altLang="en-US" sz="1600" b="1" dirty="0">
                    <a:solidFill>
                      <a:schemeClr val="bg1"/>
                    </a:solidFill>
                    <a:latin typeface="標楷體" panose="03000509000000000000" pitchFamily="65" charset="-120"/>
                    <a:ea typeface="標楷體" panose="03000509000000000000" pitchFamily="65" charset="-120"/>
                    <a:cs typeface="Arial" pitchFamily="34" charset="0"/>
                  </a:rPr>
                  <a:t>放</a:t>
                </a:r>
                <a:r>
                  <a:rPr lang="en-US" altLang="zh-TW" sz="1600" b="1" dirty="0">
                    <a:solidFill>
                      <a:schemeClr val="bg1"/>
                    </a:solidFill>
                    <a:latin typeface="標楷體" panose="03000509000000000000" pitchFamily="65" charset="-120"/>
                    <a:ea typeface="標楷體" panose="03000509000000000000" pitchFamily="65" charset="-120"/>
                    <a:cs typeface="Arial" pitchFamily="34" charset="0"/>
                  </a:rPr>
                  <a:t>image1 </a:t>
                </a:r>
                <a:r>
                  <a:rPr lang="zh-TW" altLang="en-US" sz="1600" b="1" dirty="0">
                    <a:solidFill>
                      <a:schemeClr val="bg1"/>
                    </a:solidFill>
                    <a:latin typeface="標楷體" panose="03000509000000000000" pitchFamily="65" charset="-120"/>
                    <a:ea typeface="標楷體" panose="03000509000000000000" pitchFamily="65" charset="-120"/>
                    <a:cs typeface="Arial" pitchFamily="34" charset="0"/>
                  </a:rPr>
                  <a:t>的結果</a:t>
                </a:r>
                <a:endParaRPr lang="ko-KR" altLang="en-US" sz="1600" b="1" dirty="0">
                  <a:solidFill>
                    <a:schemeClr val="bg1"/>
                  </a:solidFill>
                  <a:latin typeface="標楷體" panose="03000509000000000000" pitchFamily="65" charset="-120"/>
                  <a:cs typeface="Arial" pitchFamily="34" charset="0"/>
                </a:endParaRPr>
              </a:p>
            </p:txBody>
          </p:sp>
          <p:sp>
            <p:nvSpPr>
              <p:cNvPr id="15" name="TextBox 14">
                <a:extLst>
                  <a:ext uri="{FF2B5EF4-FFF2-40B4-BE49-F238E27FC236}">
                    <a16:creationId xmlns:a16="http://schemas.microsoft.com/office/drawing/2014/main" id="{28F871B9-8F04-4BD3-B06B-6606F69828D9}"/>
                  </a:ext>
                </a:extLst>
              </p:cNvPr>
              <p:cNvSpPr txBox="1"/>
              <p:nvPr/>
            </p:nvSpPr>
            <p:spPr>
              <a:xfrm>
                <a:off x="2167367" y="1402275"/>
                <a:ext cx="3119026" cy="830997"/>
              </a:xfrm>
              <a:prstGeom prst="rect">
                <a:avLst/>
              </a:prstGeom>
              <a:noFill/>
            </p:spPr>
            <p:txBody>
              <a:bodyPr wrap="square" rtlCol="0">
                <a:spAutoFit/>
              </a:bodyPr>
              <a:lstStyle/>
              <a:p>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此結果還算滿意</a:t>
                </a:r>
              </a:p>
              <a:p>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線條右側個人無法</a:t>
                </a:r>
                <a:r>
                  <a:rPr lang="zh-TW" altLang="en-US" sz="1200" dirty="0" smtClean="0">
                    <a:solidFill>
                      <a:schemeClr val="bg1"/>
                    </a:solidFill>
                    <a:latin typeface="標楷體" panose="03000509000000000000" pitchFamily="65" charset="-120"/>
                    <a:ea typeface="標楷體" panose="03000509000000000000" pitchFamily="65" charset="-120"/>
                    <a:cs typeface="Arial" pitchFamily="34" charset="0"/>
                  </a:rPr>
                  <a:t>判斷算</a:t>
                </a:r>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不算瑕疵，因為看起來不像，且在便是這張影像時也無法將該處辨識為瑕疵，故將此該處視為無</a:t>
                </a:r>
                <a:r>
                  <a:rPr lang="zh-TW" altLang="en-US" sz="1200" dirty="0" smtClean="0">
                    <a:solidFill>
                      <a:schemeClr val="bg1"/>
                    </a:solidFill>
                    <a:latin typeface="標楷體" panose="03000509000000000000" pitchFamily="65" charset="-120"/>
                    <a:ea typeface="標楷體" panose="03000509000000000000" pitchFamily="65" charset="-120"/>
                    <a:cs typeface="Arial" pitchFamily="34" charset="0"/>
                  </a:rPr>
                  <a:t>瑕疵。</a:t>
                </a:r>
                <a:endParaRPr lang="ko-KR" altLang="en-US" sz="1200" dirty="0">
                  <a:solidFill>
                    <a:schemeClr val="bg1"/>
                  </a:solidFill>
                  <a:latin typeface="標楷體" panose="03000509000000000000" pitchFamily="65" charset="-120"/>
                  <a:cs typeface="Arial" pitchFamily="34" charset="0"/>
                </a:endParaRPr>
              </a:p>
            </p:txBody>
          </p:sp>
        </p:grpSp>
        <p:sp>
          <p:nvSpPr>
            <p:cNvPr id="13" name="TextBox 12">
              <a:extLst>
                <a:ext uri="{FF2B5EF4-FFF2-40B4-BE49-F238E27FC236}">
                  <a16:creationId xmlns:a16="http://schemas.microsoft.com/office/drawing/2014/main" id="{1ED4B613-DC23-47F9-848C-CA62A3DFB909}"/>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02</a:t>
              </a:r>
              <a:endParaRPr lang="ko-KR" altLang="en-US" sz="9600" b="1" dirty="0">
                <a:solidFill>
                  <a:schemeClr val="bg1"/>
                </a:solidFill>
                <a:cs typeface="Arial" pitchFamily="34" charset="0"/>
              </a:endParaRPr>
            </a:p>
          </p:txBody>
        </p:sp>
      </p:grpSp>
      <p:grpSp>
        <p:nvGrpSpPr>
          <p:cNvPr id="26" name="그룹 25">
            <a:extLst>
              <a:ext uri="{FF2B5EF4-FFF2-40B4-BE49-F238E27FC236}">
                <a16:creationId xmlns:a16="http://schemas.microsoft.com/office/drawing/2014/main" id="{D07B5ECE-B5FC-4958-8594-0CA40756AF69}"/>
              </a:ext>
            </a:extLst>
          </p:cNvPr>
          <p:cNvGrpSpPr/>
          <p:nvPr/>
        </p:nvGrpSpPr>
        <p:grpSpPr>
          <a:xfrm>
            <a:off x="6453264" y="1653600"/>
            <a:ext cx="5128379" cy="1912075"/>
            <a:chOff x="610359" y="1897440"/>
            <a:chExt cx="5128379" cy="1912075"/>
          </a:xfrm>
        </p:grpSpPr>
        <p:grpSp>
          <p:nvGrpSpPr>
            <p:cNvPr id="27" name="Group 6">
              <a:extLst>
                <a:ext uri="{FF2B5EF4-FFF2-40B4-BE49-F238E27FC236}">
                  <a16:creationId xmlns:a16="http://schemas.microsoft.com/office/drawing/2014/main" id="{38E43BDB-943B-455A-A231-35351D02B317}"/>
                </a:ext>
              </a:extLst>
            </p:cNvPr>
            <p:cNvGrpSpPr/>
            <p:nvPr/>
          </p:nvGrpSpPr>
          <p:grpSpPr>
            <a:xfrm>
              <a:off x="2249993" y="2000241"/>
              <a:ext cx="3488745" cy="1809274"/>
              <a:chOff x="1797648" y="951079"/>
              <a:chExt cx="3488745" cy="1809274"/>
            </a:xfrm>
          </p:grpSpPr>
          <p:sp>
            <p:nvSpPr>
              <p:cNvPr id="29" name="TextBox 28">
                <a:extLst>
                  <a:ext uri="{FF2B5EF4-FFF2-40B4-BE49-F238E27FC236}">
                    <a16:creationId xmlns:a16="http://schemas.microsoft.com/office/drawing/2014/main" id="{D53E9675-B4F5-4442-9619-C89E059F72BB}"/>
                  </a:ext>
                </a:extLst>
              </p:cNvPr>
              <p:cNvSpPr txBox="1"/>
              <p:nvPr/>
            </p:nvSpPr>
            <p:spPr>
              <a:xfrm>
                <a:off x="1797648" y="951079"/>
                <a:ext cx="3488745" cy="338554"/>
              </a:xfrm>
              <a:prstGeom prst="rect">
                <a:avLst/>
              </a:prstGeom>
              <a:noFill/>
            </p:spPr>
            <p:txBody>
              <a:bodyPr wrap="square" lIns="108000" rIns="108000" rtlCol="0">
                <a:spAutoFit/>
              </a:bodyPr>
              <a:lstStyle/>
              <a:p>
                <a:r>
                  <a:rPr lang="en-US" altLang="zh-TW" sz="1600" b="1" dirty="0">
                    <a:solidFill>
                      <a:schemeClr val="bg1"/>
                    </a:solidFill>
                    <a:latin typeface="標楷體" panose="03000509000000000000" pitchFamily="65" charset="-120"/>
                    <a:ea typeface="標楷體" panose="03000509000000000000" pitchFamily="65" charset="-120"/>
                    <a:cs typeface="Arial" pitchFamily="34" charset="0"/>
                  </a:rPr>
                  <a:t>test2 </a:t>
                </a:r>
                <a:r>
                  <a:rPr lang="zh-TW" altLang="en-US" sz="1600" b="1" dirty="0">
                    <a:solidFill>
                      <a:schemeClr val="bg1"/>
                    </a:solidFill>
                    <a:latin typeface="標楷體" panose="03000509000000000000" pitchFamily="65" charset="-120"/>
                    <a:ea typeface="標楷體" panose="03000509000000000000" pitchFamily="65" charset="-120"/>
                    <a:cs typeface="Arial" pitchFamily="34" charset="0"/>
                  </a:rPr>
                  <a:t>放</a:t>
                </a:r>
                <a:r>
                  <a:rPr lang="en-US" altLang="zh-TW" sz="1600" b="1" dirty="0">
                    <a:solidFill>
                      <a:schemeClr val="bg1"/>
                    </a:solidFill>
                    <a:latin typeface="標楷體" panose="03000509000000000000" pitchFamily="65" charset="-120"/>
                    <a:ea typeface="標楷體" panose="03000509000000000000" pitchFamily="65" charset="-120"/>
                    <a:cs typeface="Arial" pitchFamily="34" charset="0"/>
                  </a:rPr>
                  <a:t>img154 </a:t>
                </a:r>
                <a:r>
                  <a:rPr lang="zh-TW" altLang="en-US" sz="1600" b="1" dirty="0">
                    <a:solidFill>
                      <a:schemeClr val="bg1"/>
                    </a:solidFill>
                    <a:latin typeface="標楷體" panose="03000509000000000000" pitchFamily="65" charset="-120"/>
                    <a:ea typeface="標楷體" panose="03000509000000000000" pitchFamily="65" charset="-120"/>
                    <a:cs typeface="Arial" pitchFamily="34" charset="0"/>
                  </a:rPr>
                  <a:t>的結果</a:t>
                </a:r>
                <a:endParaRPr lang="ko-KR" altLang="en-US" sz="1600" b="1" dirty="0">
                  <a:solidFill>
                    <a:schemeClr val="bg1"/>
                  </a:solidFill>
                  <a:latin typeface="標楷體" panose="03000509000000000000" pitchFamily="65" charset="-120"/>
                  <a:cs typeface="Arial" pitchFamily="34" charset="0"/>
                </a:endParaRPr>
              </a:p>
            </p:txBody>
          </p:sp>
          <p:sp>
            <p:nvSpPr>
              <p:cNvPr id="30" name="TextBox 29">
                <a:extLst>
                  <a:ext uri="{FF2B5EF4-FFF2-40B4-BE49-F238E27FC236}">
                    <a16:creationId xmlns:a16="http://schemas.microsoft.com/office/drawing/2014/main" id="{4CEF90A1-7890-4058-9D90-B5FEB178ED2B}"/>
                  </a:ext>
                </a:extLst>
              </p:cNvPr>
              <p:cNvSpPr txBox="1"/>
              <p:nvPr/>
            </p:nvSpPr>
            <p:spPr>
              <a:xfrm>
                <a:off x="2167367" y="1375358"/>
                <a:ext cx="3119026" cy="1384995"/>
              </a:xfrm>
              <a:prstGeom prst="rect">
                <a:avLst/>
              </a:prstGeom>
              <a:noFill/>
            </p:spPr>
            <p:txBody>
              <a:bodyPr wrap="square" rtlCol="0">
                <a:spAutoFit/>
              </a:bodyPr>
              <a:lstStyle/>
              <a:p>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此結果有些微缺陷</a:t>
                </a:r>
              </a:p>
              <a:p>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因為不同的</a:t>
                </a:r>
                <a:r>
                  <a:rPr lang="en-US" altLang="zh-TW" sz="1200" dirty="0">
                    <a:solidFill>
                      <a:schemeClr val="bg1"/>
                    </a:solidFill>
                    <a:latin typeface="標楷體" panose="03000509000000000000" pitchFamily="65" charset="-120"/>
                    <a:ea typeface="標楷體" panose="03000509000000000000" pitchFamily="65" charset="-120"/>
                    <a:cs typeface="Arial" pitchFamily="34" charset="0"/>
                  </a:rPr>
                  <a:t>filter </a:t>
                </a:r>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會互相影響</a:t>
                </a:r>
                <a:r>
                  <a:rPr lang="zh-TW" altLang="en-US" sz="1200" dirty="0" smtClean="0">
                    <a:solidFill>
                      <a:schemeClr val="bg1"/>
                    </a:solidFill>
                    <a:latin typeface="標楷體" panose="03000509000000000000" pitchFamily="65" charset="-120"/>
                    <a:ea typeface="標楷體" panose="03000509000000000000" pitchFamily="65" charset="-120"/>
                    <a:cs typeface="Arial" pitchFamily="34" charset="0"/>
                  </a:rPr>
                  <a:t>，</a:t>
                </a:r>
                <a:endParaRPr lang="en-US" altLang="zh-TW" sz="1200" dirty="0" smtClean="0">
                  <a:solidFill>
                    <a:schemeClr val="bg1"/>
                  </a:solidFill>
                  <a:latin typeface="標楷體" panose="03000509000000000000" pitchFamily="65" charset="-120"/>
                  <a:ea typeface="標楷體" panose="03000509000000000000" pitchFamily="65" charset="-120"/>
                  <a:cs typeface="Arial" pitchFamily="34" charset="0"/>
                </a:endParaRPr>
              </a:p>
              <a:p>
                <a:r>
                  <a:rPr lang="zh-TW" altLang="en-US" sz="1200" dirty="0" smtClean="0">
                    <a:solidFill>
                      <a:schemeClr val="bg1"/>
                    </a:solidFill>
                    <a:latin typeface="標楷體" panose="03000509000000000000" pitchFamily="65" charset="-120"/>
                    <a:ea typeface="標楷體" panose="03000509000000000000" pitchFamily="65" charset="-120"/>
                    <a:cs typeface="Arial" pitchFamily="34" charset="0"/>
                  </a:rPr>
                  <a:t>例如</a:t>
                </a:r>
                <a:r>
                  <a:rPr lang="en-US" altLang="zh-TW" sz="1200" dirty="0">
                    <a:solidFill>
                      <a:schemeClr val="bg1"/>
                    </a:solidFill>
                    <a:latin typeface="標楷體" panose="03000509000000000000" pitchFamily="65" charset="-120"/>
                    <a:ea typeface="標楷體" panose="03000509000000000000" pitchFamily="65" charset="-120"/>
                    <a:cs typeface="Arial" pitchFamily="34" charset="0"/>
                  </a:rPr>
                  <a:t>filter size </a:t>
                </a:r>
                <a:r>
                  <a:rPr lang="en-US" altLang="zh-TW" sz="1200" dirty="0" smtClean="0">
                    <a:solidFill>
                      <a:schemeClr val="bg1"/>
                    </a:solidFill>
                    <a:latin typeface="標楷體" panose="03000509000000000000" pitchFamily="65" charset="-120"/>
                    <a:ea typeface="標楷體" panose="03000509000000000000" pitchFamily="65" charset="-120"/>
                    <a:cs typeface="Arial" pitchFamily="34" charset="0"/>
                  </a:rPr>
                  <a:t>17</a:t>
                </a:r>
                <a:r>
                  <a:rPr lang="zh-TW" altLang="en-US" sz="1200" dirty="0" smtClean="0">
                    <a:solidFill>
                      <a:schemeClr val="bg1"/>
                    </a:solidFill>
                    <a:latin typeface="標楷體" panose="03000509000000000000" pitchFamily="65" charset="-120"/>
                    <a:ea typeface="標楷體" panose="03000509000000000000" pitchFamily="65" charset="-120"/>
                    <a:cs typeface="Arial" pitchFamily="34" charset="0"/>
                  </a:rPr>
                  <a:t>的</a:t>
                </a:r>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會將</a:t>
                </a:r>
                <a:r>
                  <a:rPr lang="en-US" altLang="zh-TW" sz="1200" dirty="0" smtClean="0">
                    <a:solidFill>
                      <a:schemeClr val="bg1"/>
                    </a:solidFill>
                    <a:latin typeface="標楷體" panose="03000509000000000000" pitchFamily="65" charset="-120"/>
                    <a:ea typeface="標楷體" panose="03000509000000000000" pitchFamily="65" charset="-120"/>
                    <a:cs typeface="Arial" pitchFamily="34" charset="0"/>
                  </a:rPr>
                  <a:t>img154</a:t>
                </a:r>
                <a:r>
                  <a:rPr lang="zh-TW" altLang="en-US" sz="1200" dirty="0" smtClean="0">
                    <a:solidFill>
                      <a:schemeClr val="bg1"/>
                    </a:solidFill>
                    <a:latin typeface="標楷體" panose="03000509000000000000" pitchFamily="65" charset="-120"/>
                    <a:ea typeface="標楷體" panose="03000509000000000000" pitchFamily="65" charset="-120"/>
                    <a:cs typeface="Arial" pitchFamily="34" charset="0"/>
                  </a:rPr>
                  <a:t>非</a:t>
                </a:r>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瑕疵部分給偵測錯誤，因而新增了限制以防止此事件之</a:t>
                </a:r>
                <a:r>
                  <a:rPr lang="zh-TW" altLang="en-US" sz="1200" dirty="0" smtClean="0">
                    <a:solidFill>
                      <a:schemeClr val="bg1"/>
                    </a:solidFill>
                    <a:latin typeface="標楷體" panose="03000509000000000000" pitchFamily="65" charset="-120"/>
                    <a:ea typeface="標楷體" panose="03000509000000000000" pitchFamily="65" charset="-120"/>
                    <a:cs typeface="Arial" pitchFamily="34" charset="0"/>
                  </a:rPr>
                  <a:t>發生。</a:t>
                </a:r>
                <a:endParaRPr lang="zh-TW" altLang="en-US" sz="1200" dirty="0">
                  <a:solidFill>
                    <a:schemeClr val="bg1"/>
                  </a:solidFill>
                  <a:latin typeface="標楷體" panose="03000509000000000000" pitchFamily="65" charset="-120"/>
                  <a:ea typeface="標楷體" panose="03000509000000000000" pitchFamily="65" charset="-120"/>
                  <a:cs typeface="Arial" pitchFamily="34" charset="0"/>
                </a:endParaRPr>
              </a:p>
              <a:p>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其代價為</a:t>
                </a:r>
                <a:r>
                  <a:rPr lang="en-US" altLang="zh-TW" sz="1200" dirty="0">
                    <a:solidFill>
                      <a:schemeClr val="bg1"/>
                    </a:solidFill>
                    <a:latin typeface="標楷體" panose="03000509000000000000" pitchFamily="65" charset="-120"/>
                    <a:ea typeface="標楷體" panose="03000509000000000000" pitchFamily="65" charset="-120"/>
                    <a:cs typeface="Arial" pitchFamily="34" charset="0"/>
                  </a:rPr>
                  <a:t>img154 </a:t>
                </a:r>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偵測到的洞其正中間無法被</a:t>
                </a:r>
                <a:r>
                  <a:rPr lang="zh-TW" altLang="en-US" sz="1200" dirty="0" smtClean="0">
                    <a:solidFill>
                      <a:schemeClr val="bg1"/>
                    </a:solidFill>
                    <a:latin typeface="標楷體" panose="03000509000000000000" pitchFamily="65" charset="-120"/>
                    <a:ea typeface="標楷體" panose="03000509000000000000" pitchFamily="65" charset="-120"/>
                    <a:cs typeface="Arial" pitchFamily="34" charset="0"/>
                  </a:rPr>
                  <a:t>填補。</a:t>
                </a:r>
                <a:endParaRPr lang="ko-KR" altLang="en-US" sz="1200" dirty="0">
                  <a:solidFill>
                    <a:schemeClr val="bg1"/>
                  </a:solidFill>
                  <a:latin typeface="標楷體" panose="03000509000000000000" pitchFamily="65" charset="-120"/>
                  <a:cs typeface="Arial" pitchFamily="34" charset="0"/>
                </a:endParaRPr>
              </a:p>
            </p:txBody>
          </p:sp>
        </p:grpSp>
        <p:sp>
          <p:nvSpPr>
            <p:cNvPr id="28" name="TextBox 27">
              <a:extLst>
                <a:ext uri="{FF2B5EF4-FFF2-40B4-BE49-F238E27FC236}">
                  <a16:creationId xmlns:a16="http://schemas.microsoft.com/office/drawing/2014/main" id="{F296881E-F221-44B9-B422-D96243D92252}"/>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03</a:t>
              </a:r>
              <a:endParaRPr lang="ko-KR" altLang="en-US" sz="9600" b="1" dirty="0">
                <a:solidFill>
                  <a:schemeClr val="bg1"/>
                </a:solidFill>
                <a:cs typeface="Arial" pitchFamily="34" charset="0"/>
              </a:endParaRPr>
            </a:p>
          </p:txBody>
        </p:sp>
      </p:grpSp>
      <p:grpSp>
        <p:nvGrpSpPr>
          <p:cNvPr id="33" name="그룹 32">
            <a:extLst>
              <a:ext uri="{FF2B5EF4-FFF2-40B4-BE49-F238E27FC236}">
                <a16:creationId xmlns:a16="http://schemas.microsoft.com/office/drawing/2014/main" id="{79D88C19-2DD9-4A11-8F2F-80A125823658}"/>
              </a:ext>
            </a:extLst>
          </p:cNvPr>
          <p:cNvGrpSpPr/>
          <p:nvPr/>
        </p:nvGrpSpPr>
        <p:grpSpPr>
          <a:xfrm>
            <a:off x="6453264" y="3983143"/>
            <a:ext cx="5128379" cy="2281406"/>
            <a:chOff x="610359" y="1897440"/>
            <a:chExt cx="5128379" cy="2281406"/>
          </a:xfrm>
        </p:grpSpPr>
        <p:grpSp>
          <p:nvGrpSpPr>
            <p:cNvPr id="34" name="Group 6">
              <a:extLst>
                <a:ext uri="{FF2B5EF4-FFF2-40B4-BE49-F238E27FC236}">
                  <a16:creationId xmlns:a16="http://schemas.microsoft.com/office/drawing/2014/main" id="{4B28A2B1-293A-43C6-AEAE-B7871B6C64A5}"/>
                </a:ext>
              </a:extLst>
            </p:cNvPr>
            <p:cNvGrpSpPr/>
            <p:nvPr/>
          </p:nvGrpSpPr>
          <p:grpSpPr>
            <a:xfrm>
              <a:off x="2249993" y="2000241"/>
              <a:ext cx="3488745" cy="2178605"/>
              <a:chOff x="1797648" y="951079"/>
              <a:chExt cx="3488745" cy="2178605"/>
            </a:xfrm>
          </p:grpSpPr>
          <p:sp>
            <p:nvSpPr>
              <p:cNvPr id="36" name="TextBox 35">
                <a:extLst>
                  <a:ext uri="{FF2B5EF4-FFF2-40B4-BE49-F238E27FC236}">
                    <a16:creationId xmlns:a16="http://schemas.microsoft.com/office/drawing/2014/main" id="{9BE43F2E-245E-464C-8A8D-82AE5BB41993}"/>
                  </a:ext>
                </a:extLst>
              </p:cNvPr>
              <p:cNvSpPr txBox="1"/>
              <p:nvPr/>
            </p:nvSpPr>
            <p:spPr>
              <a:xfrm>
                <a:off x="1797648" y="951079"/>
                <a:ext cx="3488745" cy="338554"/>
              </a:xfrm>
              <a:prstGeom prst="rect">
                <a:avLst/>
              </a:prstGeom>
              <a:noFill/>
            </p:spPr>
            <p:txBody>
              <a:bodyPr wrap="square" lIns="108000" rIns="108000" rtlCol="0">
                <a:spAutoFit/>
              </a:bodyPr>
              <a:lstStyle/>
              <a:p>
                <a:r>
                  <a:rPr lang="en-US" altLang="zh-TW" sz="1600" b="1" dirty="0">
                    <a:solidFill>
                      <a:schemeClr val="bg1"/>
                    </a:solidFill>
                    <a:latin typeface="標楷體" panose="03000509000000000000" pitchFamily="65" charset="-120"/>
                    <a:ea typeface="標楷體" panose="03000509000000000000" pitchFamily="65" charset="-120"/>
                    <a:cs typeface="Arial" pitchFamily="34" charset="0"/>
                  </a:rPr>
                  <a:t>test3 </a:t>
                </a:r>
                <a:r>
                  <a:rPr lang="zh-TW" altLang="en-US" sz="1600" b="1" dirty="0">
                    <a:solidFill>
                      <a:schemeClr val="bg1"/>
                    </a:solidFill>
                    <a:latin typeface="標楷體" panose="03000509000000000000" pitchFamily="65" charset="-120"/>
                    <a:ea typeface="標楷體" panose="03000509000000000000" pitchFamily="65" charset="-120"/>
                    <a:cs typeface="Arial" pitchFamily="34" charset="0"/>
                  </a:rPr>
                  <a:t>放</a:t>
                </a:r>
                <a:r>
                  <a:rPr lang="en-US" altLang="zh-TW" sz="1600" b="1" dirty="0">
                    <a:solidFill>
                      <a:schemeClr val="bg1"/>
                    </a:solidFill>
                    <a:latin typeface="標楷體" panose="03000509000000000000" pitchFamily="65" charset="-120"/>
                    <a:ea typeface="標楷體" panose="03000509000000000000" pitchFamily="65" charset="-120"/>
                    <a:cs typeface="Arial" pitchFamily="34" charset="0"/>
                  </a:rPr>
                  <a:t>img313 </a:t>
                </a:r>
                <a:r>
                  <a:rPr lang="zh-TW" altLang="en-US" sz="1600" b="1" dirty="0">
                    <a:solidFill>
                      <a:schemeClr val="bg1"/>
                    </a:solidFill>
                    <a:latin typeface="標楷體" panose="03000509000000000000" pitchFamily="65" charset="-120"/>
                    <a:ea typeface="標楷體" panose="03000509000000000000" pitchFamily="65" charset="-120"/>
                    <a:cs typeface="Arial" pitchFamily="34" charset="0"/>
                  </a:rPr>
                  <a:t>的結果</a:t>
                </a:r>
                <a:endParaRPr lang="ko-KR" altLang="en-US" sz="1600" b="1" dirty="0">
                  <a:solidFill>
                    <a:schemeClr val="bg1"/>
                  </a:solidFill>
                  <a:latin typeface="標楷體" panose="03000509000000000000" pitchFamily="65" charset="-120"/>
                  <a:cs typeface="Arial" pitchFamily="34" charset="0"/>
                </a:endParaRPr>
              </a:p>
            </p:txBody>
          </p:sp>
          <p:sp>
            <p:nvSpPr>
              <p:cNvPr id="37" name="TextBox 36">
                <a:extLst>
                  <a:ext uri="{FF2B5EF4-FFF2-40B4-BE49-F238E27FC236}">
                    <a16:creationId xmlns:a16="http://schemas.microsoft.com/office/drawing/2014/main" id="{AFB322FF-75A2-4E8C-B89C-3336D69F353F}"/>
                  </a:ext>
                </a:extLst>
              </p:cNvPr>
              <p:cNvSpPr txBox="1"/>
              <p:nvPr/>
            </p:nvSpPr>
            <p:spPr>
              <a:xfrm>
                <a:off x="2167367" y="1375358"/>
                <a:ext cx="3119026" cy="1754326"/>
              </a:xfrm>
              <a:prstGeom prst="rect">
                <a:avLst/>
              </a:prstGeom>
              <a:noFill/>
            </p:spPr>
            <p:txBody>
              <a:bodyPr wrap="square" rtlCol="0">
                <a:spAutoFit/>
              </a:bodyPr>
              <a:lstStyle/>
              <a:p>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此結果還算滿意</a:t>
                </a:r>
              </a:p>
              <a:p>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前述偵測線條瑕疵的無法將從影片中擷取下來的影像內之線條瑕疵做辨識，故在做一個特別偵測該影像用之</a:t>
                </a:r>
                <a:r>
                  <a:rPr lang="zh-TW" altLang="en-US" sz="1200" dirty="0" smtClean="0">
                    <a:solidFill>
                      <a:schemeClr val="bg1"/>
                    </a:solidFill>
                    <a:latin typeface="標楷體" panose="03000509000000000000" pitchFamily="65" charset="-120"/>
                    <a:ea typeface="標楷體" panose="03000509000000000000" pitchFamily="65" charset="-120"/>
                    <a:cs typeface="Arial" pitchFamily="34" charset="0"/>
                  </a:rPr>
                  <a:t>部分。</a:t>
                </a:r>
                <a:endParaRPr lang="zh-TW" altLang="en-US" sz="1200" dirty="0">
                  <a:solidFill>
                    <a:schemeClr val="bg1"/>
                  </a:solidFill>
                  <a:latin typeface="標楷體" panose="03000509000000000000" pitchFamily="65" charset="-120"/>
                  <a:ea typeface="標楷體" panose="03000509000000000000" pitchFamily="65" charset="-120"/>
                  <a:cs typeface="Arial" pitchFamily="34" charset="0"/>
                </a:endParaRPr>
              </a:p>
              <a:p>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因為有些難以判讀此部分線條的瑕疵，經過數</a:t>
                </a:r>
                <a:r>
                  <a:rPr lang="en-US" altLang="zh-TW" sz="1200" dirty="0">
                    <a:solidFill>
                      <a:schemeClr val="bg1"/>
                    </a:solidFill>
                    <a:latin typeface="標楷體" panose="03000509000000000000" pitchFamily="65" charset="-120"/>
                    <a:ea typeface="標楷體" panose="03000509000000000000" pitchFamily="65" charset="-120"/>
                    <a:cs typeface="Arial" pitchFamily="34" charset="0"/>
                  </a:rPr>
                  <a:t>10</a:t>
                </a:r>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小時的測試後最後得出，將</a:t>
                </a:r>
                <a:r>
                  <a:rPr lang="en-US" altLang="zh-TW" sz="1200" dirty="0">
                    <a:solidFill>
                      <a:schemeClr val="bg1"/>
                    </a:solidFill>
                    <a:latin typeface="標楷體" panose="03000509000000000000" pitchFamily="65" charset="-120"/>
                    <a:ea typeface="標楷體" panose="03000509000000000000" pitchFamily="65" charset="-120"/>
                    <a:cs typeface="Arial" pitchFamily="34" charset="0"/>
                  </a:rPr>
                  <a:t>filter</a:t>
                </a:r>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放大並將</a:t>
                </a:r>
                <a:r>
                  <a:rPr lang="en-US" altLang="zh-TW" sz="1200" dirty="0">
                    <a:solidFill>
                      <a:schemeClr val="bg1"/>
                    </a:solidFill>
                    <a:latin typeface="標楷體" panose="03000509000000000000" pitchFamily="65" charset="-120"/>
                    <a:ea typeface="標楷體" panose="03000509000000000000" pitchFamily="65" charset="-120"/>
                    <a:cs typeface="Arial" pitchFamily="34" charset="0"/>
                  </a:rPr>
                  <a:t>offset</a:t>
                </a:r>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縮小來做判</a:t>
                </a:r>
                <a:r>
                  <a:rPr lang="zh-TW" altLang="en-US" sz="1200" dirty="0" smtClean="0">
                    <a:solidFill>
                      <a:schemeClr val="bg1"/>
                    </a:solidFill>
                    <a:latin typeface="標楷體" panose="03000509000000000000" pitchFamily="65" charset="-120"/>
                    <a:ea typeface="標楷體" panose="03000509000000000000" pitchFamily="65" charset="-120"/>
                    <a:cs typeface="Arial" pitchFamily="34" charset="0"/>
                  </a:rPr>
                  <a:t>讀。</a:t>
                </a:r>
                <a:endParaRPr lang="zh-TW" altLang="en-US" sz="1200" dirty="0">
                  <a:solidFill>
                    <a:schemeClr val="bg1"/>
                  </a:solidFill>
                  <a:latin typeface="標楷體" panose="03000509000000000000" pitchFamily="65" charset="-120"/>
                  <a:ea typeface="標楷體" panose="03000509000000000000" pitchFamily="65" charset="-120"/>
                  <a:cs typeface="Arial" pitchFamily="34" charset="0"/>
                </a:endParaRPr>
              </a:p>
              <a:p>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想法為若有瑕疵的話那其有瑕疵的部分應會很明顯地和周圍無瑕疵的部分有所</a:t>
                </a:r>
                <a:r>
                  <a:rPr lang="zh-TW" altLang="en-US" sz="1200" dirty="0" smtClean="0">
                    <a:solidFill>
                      <a:schemeClr val="bg1"/>
                    </a:solidFill>
                    <a:latin typeface="標楷體" panose="03000509000000000000" pitchFamily="65" charset="-120"/>
                    <a:ea typeface="標楷體" panose="03000509000000000000" pitchFamily="65" charset="-120"/>
                    <a:cs typeface="Arial" pitchFamily="34" charset="0"/>
                  </a:rPr>
                  <a:t>不同。</a:t>
                </a:r>
                <a:endParaRPr lang="ko-KR" altLang="en-US" sz="1200" dirty="0">
                  <a:solidFill>
                    <a:schemeClr val="bg1"/>
                  </a:solidFill>
                  <a:latin typeface="標楷體" panose="03000509000000000000" pitchFamily="65" charset="-120"/>
                  <a:cs typeface="Arial" pitchFamily="34" charset="0"/>
                </a:endParaRPr>
              </a:p>
            </p:txBody>
          </p:sp>
        </p:grpSp>
        <p:sp>
          <p:nvSpPr>
            <p:cNvPr id="35" name="TextBox 34">
              <a:extLst>
                <a:ext uri="{FF2B5EF4-FFF2-40B4-BE49-F238E27FC236}">
                  <a16:creationId xmlns:a16="http://schemas.microsoft.com/office/drawing/2014/main" id="{AB293F03-E00B-47AA-8529-CF6A7F671F8B}"/>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04</a:t>
              </a:r>
              <a:endParaRPr lang="ko-KR" altLang="en-US" sz="9600" b="1" dirty="0">
                <a:solidFill>
                  <a:schemeClr val="bg1"/>
                </a:solidFill>
                <a:cs typeface="Arial" pitchFamily="34" charset="0"/>
              </a:endParaRPr>
            </a:p>
          </p:txBody>
        </p:sp>
      </p:grpSp>
    </p:spTree>
    <p:extLst>
      <p:ext uri="{BB962C8B-B14F-4D97-AF65-F5344CB8AC3E}">
        <p14:creationId xmlns:p14="http://schemas.microsoft.com/office/powerpoint/2010/main" val="1358177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zh-TW" altLang="en-US" sz="5400" b="1" dirty="0" smtClean="0">
                <a:solidFill>
                  <a:schemeClr val="bg1"/>
                </a:solidFill>
                <a:latin typeface="標楷體" panose="03000509000000000000" pitchFamily="65" charset="-120"/>
                <a:ea typeface="標楷體" panose="03000509000000000000" pitchFamily="65" charset="-120"/>
                <a:cs typeface="Arial" pitchFamily="34" charset="0"/>
              </a:rPr>
              <a:t>成果</a:t>
            </a:r>
            <a:endParaRPr lang="ko-KR" altLang="en-US" sz="5400" b="1" dirty="0">
              <a:solidFill>
                <a:schemeClr val="bg1"/>
              </a:solidFill>
              <a:latin typeface="標楷體" panose="03000509000000000000" pitchFamily="65" charset="-120"/>
              <a:cs typeface="Arial" pitchFamily="34" charset="0"/>
            </a:endParaRPr>
          </a:p>
        </p:txBody>
      </p:sp>
      <p:grpSp>
        <p:nvGrpSpPr>
          <p:cNvPr id="2" name="그룹 1">
            <a:extLst>
              <a:ext uri="{FF2B5EF4-FFF2-40B4-BE49-F238E27FC236}">
                <a16:creationId xmlns:a16="http://schemas.microsoft.com/office/drawing/2014/main" id="{F106C7E5-9013-4496-8751-73207C3F7FA5}"/>
              </a:ext>
            </a:extLst>
          </p:cNvPr>
          <p:cNvGrpSpPr/>
          <p:nvPr/>
        </p:nvGrpSpPr>
        <p:grpSpPr>
          <a:xfrm>
            <a:off x="1569147" y="1179545"/>
            <a:ext cx="8578030" cy="1569660"/>
            <a:chOff x="610359" y="1897440"/>
            <a:chExt cx="5128379" cy="1569660"/>
          </a:xfrm>
        </p:grpSpPr>
        <p:grpSp>
          <p:nvGrpSpPr>
            <p:cNvPr id="5" name="Group 6">
              <a:extLst>
                <a:ext uri="{FF2B5EF4-FFF2-40B4-BE49-F238E27FC236}">
                  <a16:creationId xmlns:a16="http://schemas.microsoft.com/office/drawing/2014/main" id="{037F574A-B71F-4982-8261-91249FD0ED5B}"/>
                </a:ext>
              </a:extLst>
            </p:cNvPr>
            <p:cNvGrpSpPr/>
            <p:nvPr/>
          </p:nvGrpSpPr>
          <p:grpSpPr>
            <a:xfrm>
              <a:off x="2249993" y="2000241"/>
              <a:ext cx="3488745" cy="701278"/>
              <a:chOff x="1797648" y="951079"/>
              <a:chExt cx="3488745" cy="701278"/>
            </a:xfrm>
          </p:grpSpPr>
          <p:sp>
            <p:nvSpPr>
              <p:cNvPr id="6" name="TextBox 5">
                <a:extLst>
                  <a:ext uri="{FF2B5EF4-FFF2-40B4-BE49-F238E27FC236}">
                    <a16:creationId xmlns:a16="http://schemas.microsoft.com/office/drawing/2014/main" id="{35AA73B7-35EF-4ED3-B238-DBE30E4B82EE}"/>
                  </a:ext>
                </a:extLst>
              </p:cNvPr>
              <p:cNvSpPr txBox="1"/>
              <p:nvPr/>
            </p:nvSpPr>
            <p:spPr>
              <a:xfrm>
                <a:off x="1797648" y="951079"/>
                <a:ext cx="3488745" cy="338554"/>
              </a:xfrm>
              <a:prstGeom prst="rect">
                <a:avLst/>
              </a:prstGeom>
              <a:noFill/>
            </p:spPr>
            <p:txBody>
              <a:bodyPr wrap="square" lIns="108000" rIns="108000" rtlCol="0">
                <a:spAutoFit/>
              </a:bodyPr>
              <a:lstStyle/>
              <a:p>
                <a:r>
                  <a:rPr lang="en-US" altLang="zh-TW" sz="1600" b="1" dirty="0" err="1">
                    <a:solidFill>
                      <a:schemeClr val="bg1"/>
                    </a:solidFill>
                    <a:latin typeface="標楷體" panose="03000509000000000000" pitchFamily="65" charset="-120"/>
                    <a:ea typeface="標楷體" panose="03000509000000000000" pitchFamily="65" charset="-120"/>
                    <a:cs typeface="Arial" pitchFamily="34" charset="0"/>
                  </a:rPr>
                  <a:t>img</a:t>
                </a:r>
                <a:r>
                  <a:rPr lang="en-US" altLang="zh-TW" sz="1600" b="1" dirty="0">
                    <a:solidFill>
                      <a:schemeClr val="bg1"/>
                    </a:solidFill>
                    <a:latin typeface="標楷體" panose="03000509000000000000" pitchFamily="65" charset="-120"/>
                    <a:ea typeface="標楷體" panose="03000509000000000000" pitchFamily="65" charset="-120"/>
                    <a:cs typeface="Arial" pitchFamily="34" charset="0"/>
                  </a:rPr>
                  <a:t> </a:t>
                </a:r>
                <a:r>
                  <a:rPr lang="zh-TW" altLang="en-US" sz="1600" b="1" dirty="0">
                    <a:solidFill>
                      <a:schemeClr val="bg1"/>
                    </a:solidFill>
                    <a:latin typeface="標楷體" panose="03000509000000000000" pitchFamily="65" charset="-120"/>
                    <a:ea typeface="標楷體" panose="03000509000000000000" pitchFamily="65" charset="-120"/>
                    <a:cs typeface="Arial" pitchFamily="34" charset="0"/>
                  </a:rPr>
                  <a:t>內放的是從影片上面擷取的影像</a:t>
                </a:r>
                <a:endParaRPr lang="ko-KR" altLang="en-US" sz="1600" b="1" dirty="0">
                  <a:solidFill>
                    <a:schemeClr val="bg1"/>
                  </a:solidFill>
                  <a:latin typeface="標楷體" panose="03000509000000000000" pitchFamily="65" charset="-120"/>
                  <a:cs typeface="Arial" pitchFamily="34" charset="0"/>
                </a:endParaRPr>
              </a:p>
            </p:txBody>
          </p:sp>
          <p:sp>
            <p:nvSpPr>
              <p:cNvPr id="7" name="TextBox 6">
                <a:extLst>
                  <a:ext uri="{FF2B5EF4-FFF2-40B4-BE49-F238E27FC236}">
                    <a16:creationId xmlns:a16="http://schemas.microsoft.com/office/drawing/2014/main" id="{E1382AA1-DBC9-4CDE-AD6E-9E768D29770F}"/>
                  </a:ext>
                </a:extLst>
              </p:cNvPr>
              <p:cNvSpPr txBox="1"/>
              <p:nvPr/>
            </p:nvSpPr>
            <p:spPr>
              <a:xfrm>
                <a:off x="2167367" y="1375358"/>
                <a:ext cx="3119026" cy="276999"/>
              </a:xfrm>
              <a:prstGeom prst="rect">
                <a:avLst/>
              </a:prstGeom>
              <a:noFill/>
            </p:spPr>
            <p:txBody>
              <a:bodyPr wrap="square" rtlCol="0">
                <a:spAutoFit/>
              </a:bodyPr>
              <a:lstStyle/>
              <a:p>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其中共有</a:t>
                </a:r>
                <a:r>
                  <a:rPr lang="en-US" altLang="zh-TW" sz="1200" dirty="0">
                    <a:solidFill>
                      <a:schemeClr val="bg1"/>
                    </a:solidFill>
                    <a:latin typeface="標楷體" panose="03000509000000000000" pitchFamily="65" charset="-120"/>
                    <a:ea typeface="標楷體" panose="03000509000000000000" pitchFamily="65" charset="-120"/>
                    <a:cs typeface="Arial" pitchFamily="34" charset="0"/>
                  </a:rPr>
                  <a:t>1087</a:t>
                </a:r>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張影像</a:t>
                </a:r>
                <a:endParaRPr lang="ko-KR" altLang="en-US" sz="1200" dirty="0">
                  <a:solidFill>
                    <a:schemeClr val="bg1"/>
                  </a:solidFill>
                  <a:latin typeface="標楷體" panose="03000509000000000000" pitchFamily="65" charset="-120"/>
                  <a:cs typeface="Arial" pitchFamily="34" charset="0"/>
                </a:endParaRPr>
              </a:p>
            </p:txBody>
          </p:sp>
        </p:grpSp>
        <p:sp>
          <p:nvSpPr>
            <p:cNvPr id="9" name="TextBox 8">
              <a:extLst>
                <a:ext uri="{FF2B5EF4-FFF2-40B4-BE49-F238E27FC236}">
                  <a16:creationId xmlns:a16="http://schemas.microsoft.com/office/drawing/2014/main" id="{E2D5861F-75DE-456E-9B01-5A531A1EF4A6}"/>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smtClean="0">
                  <a:solidFill>
                    <a:schemeClr val="bg1"/>
                  </a:solidFill>
                  <a:cs typeface="Arial" pitchFamily="34" charset="0"/>
                </a:rPr>
                <a:t>0</a:t>
              </a:r>
              <a:r>
                <a:rPr lang="en-US" altLang="zh-TW" sz="9600" b="1" dirty="0" smtClean="0">
                  <a:solidFill>
                    <a:schemeClr val="bg1"/>
                  </a:solidFill>
                  <a:cs typeface="Arial" pitchFamily="34" charset="0"/>
                </a:rPr>
                <a:t>5</a:t>
              </a:r>
              <a:endParaRPr lang="ko-KR" altLang="en-US" sz="9600" b="1" dirty="0">
                <a:solidFill>
                  <a:schemeClr val="bg1"/>
                </a:solidFill>
                <a:cs typeface="Arial" pitchFamily="34" charset="0"/>
              </a:endParaRPr>
            </a:p>
          </p:txBody>
        </p:sp>
      </p:grpSp>
      <p:grpSp>
        <p:nvGrpSpPr>
          <p:cNvPr id="11" name="그룹 10">
            <a:extLst>
              <a:ext uri="{FF2B5EF4-FFF2-40B4-BE49-F238E27FC236}">
                <a16:creationId xmlns:a16="http://schemas.microsoft.com/office/drawing/2014/main" id="{9AA7F620-C8DC-4F18-A05C-EDF803FE0FE8}"/>
              </a:ext>
            </a:extLst>
          </p:cNvPr>
          <p:cNvGrpSpPr/>
          <p:nvPr/>
        </p:nvGrpSpPr>
        <p:grpSpPr>
          <a:xfrm>
            <a:off x="1569147" y="2862379"/>
            <a:ext cx="8578030" cy="1569660"/>
            <a:chOff x="610359" y="1897440"/>
            <a:chExt cx="5128379" cy="1569660"/>
          </a:xfrm>
        </p:grpSpPr>
        <p:grpSp>
          <p:nvGrpSpPr>
            <p:cNvPr id="12" name="Group 6">
              <a:extLst>
                <a:ext uri="{FF2B5EF4-FFF2-40B4-BE49-F238E27FC236}">
                  <a16:creationId xmlns:a16="http://schemas.microsoft.com/office/drawing/2014/main" id="{4CEDAC6E-741A-4A54-AC9A-D18566898FE9}"/>
                </a:ext>
              </a:extLst>
            </p:cNvPr>
            <p:cNvGrpSpPr/>
            <p:nvPr/>
          </p:nvGrpSpPr>
          <p:grpSpPr>
            <a:xfrm>
              <a:off x="2249993" y="2000241"/>
              <a:ext cx="3488745" cy="1097527"/>
              <a:chOff x="1797648" y="951079"/>
              <a:chExt cx="3488745" cy="1097527"/>
            </a:xfrm>
          </p:grpSpPr>
          <p:sp>
            <p:nvSpPr>
              <p:cNvPr id="14" name="TextBox 13">
                <a:extLst>
                  <a:ext uri="{FF2B5EF4-FFF2-40B4-BE49-F238E27FC236}">
                    <a16:creationId xmlns:a16="http://schemas.microsoft.com/office/drawing/2014/main" id="{38168D67-7933-4A99-95AD-BEBD4F0423F4}"/>
                  </a:ext>
                </a:extLst>
              </p:cNvPr>
              <p:cNvSpPr txBox="1"/>
              <p:nvPr/>
            </p:nvSpPr>
            <p:spPr>
              <a:xfrm>
                <a:off x="1797648" y="951079"/>
                <a:ext cx="3488745" cy="584775"/>
              </a:xfrm>
              <a:prstGeom prst="rect">
                <a:avLst/>
              </a:prstGeom>
              <a:noFill/>
            </p:spPr>
            <p:txBody>
              <a:bodyPr wrap="square" lIns="108000" rIns="108000" rtlCol="0">
                <a:spAutoFit/>
              </a:bodyPr>
              <a:lstStyle/>
              <a:p>
                <a:r>
                  <a:rPr lang="en-US" altLang="zh-TW" sz="1600" b="1" dirty="0">
                    <a:solidFill>
                      <a:schemeClr val="bg1"/>
                    </a:solidFill>
                    <a:latin typeface="標楷體" panose="03000509000000000000" pitchFamily="65" charset="-120"/>
                    <a:ea typeface="標楷體" panose="03000509000000000000" pitchFamily="65" charset="-120"/>
                    <a:cs typeface="Arial" pitchFamily="34" charset="0"/>
                  </a:rPr>
                  <a:t>need </a:t>
                </a:r>
                <a:r>
                  <a:rPr lang="zh-TW" altLang="en-US" sz="1600" b="1" dirty="0">
                    <a:solidFill>
                      <a:schemeClr val="bg1"/>
                    </a:solidFill>
                    <a:latin typeface="標楷體" panose="03000509000000000000" pitchFamily="65" charset="-120"/>
                    <a:ea typeface="標楷體" panose="03000509000000000000" pitchFamily="65" charset="-120"/>
                    <a:cs typeface="Arial" pitchFamily="34" charset="0"/>
                  </a:rPr>
                  <a:t>內放的是擷取下來的影像中有瑕疵的影像</a:t>
                </a:r>
                <a:endParaRPr lang="ko-KR" altLang="en-US" sz="1600" b="1" dirty="0">
                  <a:solidFill>
                    <a:schemeClr val="bg1"/>
                  </a:solidFill>
                  <a:latin typeface="標楷體" panose="03000509000000000000" pitchFamily="65" charset="-120"/>
                  <a:cs typeface="Arial" pitchFamily="34" charset="0"/>
                </a:endParaRPr>
              </a:p>
            </p:txBody>
          </p:sp>
          <p:sp>
            <p:nvSpPr>
              <p:cNvPr id="15" name="TextBox 14">
                <a:extLst>
                  <a:ext uri="{FF2B5EF4-FFF2-40B4-BE49-F238E27FC236}">
                    <a16:creationId xmlns:a16="http://schemas.microsoft.com/office/drawing/2014/main" id="{28F871B9-8F04-4BD3-B06B-6606F69828D9}"/>
                  </a:ext>
                </a:extLst>
              </p:cNvPr>
              <p:cNvSpPr txBox="1"/>
              <p:nvPr/>
            </p:nvSpPr>
            <p:spPr>
              <a:xfrm>
                <a:off x="2167367" y="1402275"/>
                <a:ext cx="3119026" cy="646331"/>
              </a:xfrm>
              <a:prstGeom prst="rect">
                <a:avLst/>
              </a:prstGeom>
              <a:noFill/>
            </p:spPr>
            <p:txBody>
              <a:bodyPr wrap="square" rtlCol="0">
                <a:spAutoFit/>
              </a:bodyPr>
              <a:lstStyle/>
              <a:p>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其中</a:t>
                </a:r>
                <a:r>
                  <a:rPr lang="en-US" altLang="zh-TW" sz="1200" dirty="0">
                    <a:solidFill>
                      <a:schemeClr val="bg1"/>
                    </a:solidFill>
                    <a:latin typeface="標楷體" panose="03000509000000000000" pitchFamily="65" charset="-120"/>
                    <a:ea typeface="標楷體" panose="03000509000000000000" pitchFamily="65" charset="-120"/>
                    <a:cs typeface="Arial" pitchFamily="34" charset="0"/>
                  </a:rPr>
                  <a:t>black </a:t>
                </a:r>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內放的是有洞的瑕疵</a:t>
                </a:r>
              </a:p>
              <a:p>
                <a:r>
                  <a:rPr lang="en-US" altLang="zh-TW" sz="1200" dirty="0">
                    <a:solidFill>
                      <a:schemeClr val="bg1"/>
                    </a:solidFill>
                    <a:latin typeface="標楷體" panose="03000509000000000000" pitchFamily="65" charset="-120"/>
                    <a:ea typeface="標楷體" panose="03000509000000000000" pitchFamily="65" charset="-120"/>
                    <a:cs typeface="Arial" pitchFamily="34" charset="0"/>
                  </a:rPr>
                  <a:t>other </a:t>
                </a:r>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放的是其餘的，基本上都是線條瑕疵</a:t>
                </a:r>
              </a:p>
              <a:p>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此皆為人工查找在對其一一進行查找</a:t>
                </a:r>
                <a:endParaRPr lang="ko-KR" altLang="en-US" sz="1200" dirty="0">
                  <a:solidFill>
                    <a:schemeClr val="bg1"/>
                  </a:solidFill>
                  <a:latin typeface="標楷體" panose="03000509000000000000" pitchFamily="65" charset="-120"/>
                  <a:cs typeface="Arial" pitchFamily="34" charset="0"/>
                </a:endParaRPr>
              </a:p>
            </p:txBody>
          </p:sp>
        </p:grpSp>
        <p:sp>
          <p:nvSpPr>
            <p:cNvPr id="13" name="TextBox 12">
              <a:extLst>
                <a:ext uri="{FF2B5EF4-FFF2-40B4-BE49-F238E27FC236}">
                  <a16:creationId xmlns:a16="http://schemas.microsoft.com/office/drawing/2014/main" id="{1ED4B613-DC23-47F9-848C-CA62A3DFB909}"/>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smtClean="0">
                  <a:solidFill>
                    <a:schemeClr val="bg1"/>
                  </a:solidFill>
                  <a:cs typeface="Arial" pitchFamily="34" charset="0"/>
                </a:rPr>
                <a:t>0</a:t>
              </a:r>
              <a:r>
                <a:rPr lang="en-US" altLang="zh-TW" sz="9600" b="1" dirty="0" smtClean="0">
                  <a:solidFill>
                    <a:schemeClr val="bg1"/>
                  </a:solidFill>
                  <a:cs typeface="Arial" pitchFamily="34" charset="0"/>
                </a:rPr>
                <a:t>6</a:t>
              </a:r>
              <a:endParaRPr lang="ko-KR" altLang="en-US" sz="9600" b="1" dirty="0">
                <a:solidFill>
                  <a:schemeClr val="bg1"/>
                </a:solidFill>
                <a:cs typeface="Arial" pitchFamily="34" charset="0"/>
              </a:endParaRPr>
            </a:p>
          </p:txBody>
        </p:sp>
      </p:grpSp>
      <p:grpSp>
        <p:nvGrpSpPr>
          <p:cNvPr id="26" name="그룹 25">
            <a:extLst>
              <a:ext uri="{FF2B5EF4-FFF2-40B4-BE49-F238E27FC236}">
                <a16:creationId xmlns:a16="http://schemas.microsoft.com/office/drawing/2014/main" id="{D07B5ECE-B5FC-4958-8594-0CA40756AF69}"/>
              </a:ext>
            </a:extLst>
          </p:cNvPr>
          <p:cNvGrpSpPr/>
          <p:nvPr/>
        </p:nvGrpSpPr>
        <p:grpSpPr>
          <a:xfrm>
            <a:off x="1569187" y="4766220"/>
            <a:ext cx="8577990" cy="1569660"/>
            <a:chOff x="610359" y="1897440"/>
            <a:chExt cx="5128379" cy="1569660"/>
          </a:xfrm>
        </p:grpSpPr>
        <p:grpSp>
          <p:nvGrpSpPr>
            <p:cNvPr id="27" name="Group 6">
              <a:extLst>
                <a:ext uri="{FF2B5EF4-FFF2-40B4-BE49-F238E27FC236}">
                  <a16:creationId xmlns:a16="http://schemas.microsoft.com/office/drawing/2014/main" id="{38E43BDB-943B-455A-A231-35351D02B317}"/>
                </a:ext>
              </a:extLst>
            </p:cNvPr>
            <p:cNvGrpSpPr/>
            <p:nvPr/>
          </p:nvGrpSpPr>
          <p:grpSpPr>
            <a:xfrm>
              <a:off x="2249993" y="2000241"/>
              <a:ext cx="3488745" cy="885944"/>
              <a:chOff x="1797648" y="951079"/>
              <a:chExt cx="3488745" cy="885944"/>
            </a:xfrm>
          </p:grpSpPr>
          <p:sp>
            <p:nvSpPr>
              <p:cNvPr id="29" name="TextBox 28">
                <a:extLst>
                  <a:ext uri="{FF2B5EF4-FFF2-40B4-BE49-F238E27FC236}">
                    <a16:creationId xmlns:a16="http://schemas.microsoft.com/office/drawing/2014/main" id="{D53E9675-B4F5-4442-9619-C89E059F72BB}"/>
                  </a:ext>
                </a:extLst>
              </p:cNvPr>
              <p:cNvSpPr txBox="1"/>
              <p:nvPr/>
            </p:nvSpPr>
            <p:spPr>
              <a:xfrm>
                <a:off x="1797648" y="951079"/>
                <a:ext cx="3488745" cy="584775"/>
              </a:xfrm>
              <a:prstGeom prst="rect">
                <a:avLst/>
              </a:prstGeom>
              <a:noFill/>
            </p:spPr>
            <p:txBody>
              <a:bodyPr wrap="square" lIns="108000" rIns="108000" rtlCol="0">
                <a:spAutoFit/>
              </a:bodyPr>
              <a:lstStyle/>
              <a:p>
                <a:r>
                  <a:rPr lang="en-US" altLang="zh-TW" sz="1600" b="1" dirty="0">
                    <a:solidFill>
                      <a:schemeClr val="bg1"/>
                    </a:solidFill>
                    <a:latin typeface="標楷體" panose="03000509000000000000" pitchFamily="65" charset="-120"/>
                    <a:ea typeface="標楷體" panose="03000509000000000000" pitchFamily="65" charset="-120"/>
                    <a:cs typeface="Arial" pitchFamily="34" charset="0"/>
                  </a:rPr>
                  <a:t>original</a:t>
                </a:r>
                <a:r>
                  <a:rPr lang="zh-TW" altLang="en-US" sz="1600" b="1" dirty="0">
                    <a:solidFill>
                      <a:schemeClr val="bg1"/>
                    </a:solidFill>
                    <a:latin typeface="標楷體" panose="03000509000000000000" pitchFamily="65" charset="-120"/>
                    <a:ea typeface="標楷體" panose="03000509000000000000" pitchFamily="65" charset="-120"/>
                    <a:cs typeface="Arial" pitchFamily="34" charset="0"/>
                  </a:rPr>
                  <a:t>內放的是老師提供的原始程式法</a:t>
                </a:r>
                <a:endParaRPr lang="ko-KR" altLang="en-US" sz="1600" b="1" dirty="0">
                  <a:solidFill>
                    <a:schemeClr val="bg1"/>
                  </a:solidFill>
                  <a:latin typeface="標楷體" panose="03000509000000000000" pitchFamily="65" charset="-120"/>
                  <a:cs typeface="Arial" pitchFamily="34" charset="0"/>
                </a:endParaRPr>
              </a:p>
            </p:txBody>
          </p:sp>
          <p:sp>
            <p:nvSpPr>
              <p:cNvPr id="30" name="TextBox 29">
                <a:extLst>
                  <a:ext uri="{FF2B5EF4-FFF2-40B4-BE49-F238E27FC236}">
                    <a16:creationId xmlns:a16="http://schemas.microsoft.com/office/drawing/2014/main" id="{4CEF90A1-7890-4058-9D90-B5FEB178ED2B}"/>
                  </a:ext>
                </a:extLst>
              </p:cNvPr>
              <p:cNvSpPr txBox="1"/>
              <p:nvPr/>
            </p:nvSpPr>
            <p:spPr>
              <a:xfrm>
                <a:off x="2167367" y="1375358"/>
                <a:ext cx="3119026" cy="461665"/>
              </a:xfrm>
              <a:prstGeom prst="rect">
                <a:avLst/>
              </a:prstGeom>
              <a:noFill/>
            </p:spPr>
            <p:txBody>
              <a:bodyPr wrap="square" rtlCol="0">
                <a:spAutoFit/>
              </a:bodyPr>
              <a:lstStyle/>
              <a:p>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我們使用的為</a:t>
                </a:r>
                <a:r>
                  <a:rPr lang="en-US" altLang="zh-TW" sz="1200" dirty="0" smtClean="0">
                    <a:solidFill>
                      <a:schemeClr val="bg1"/>
                    </a:solidFill>
                    <a:latin typeface="標楷體" panose="03000509000000000000" pitchFamily="65" charset="-120"/>
                    <a:ea typeface="標楷體" panose="03000509000000000000" pitchFamily="65" charset="-120"/>
                    <a:cs typeface="Arial" pitchFamily="34" charset="0"/>
                  </a:rPr>
                  <a:t>statistics</a:t>
                </a:r>
                <a:r>
                  <a:rPr lang="zh-TW" altLang="en-US" sz="1200" dirty="0" smtClean="0">
                    <a:solidFill>
                      <a:schemeClr val="bg1"/>
                    </a:solidFill>
                    <a:latin typeface="標楷體" panose="03000509000000000000" pitchFamily="65" charset="-120"/>
                    <a:ea typeface="標楷體" panose="03000509000000000000" pitchFamily="65" charset="-120"/>
                    <a:cs typeface="Arial" pitchFamily="34" charset="0"/>
                  </a:rPr>
                  <a:t>，而</a:t>
                </a:r>
                <a:r>
                  <a:rPr lang="en-US" altLang="zh-TW" sz="1200" dirty="0" err="1">
                    <a:solidFill>
                      <a:schemeClr val="bg1"/>
                    </a:solidFill>
                    <a:latin typeface="標楷體" panose="03000509000000000000" pitchFamily="65" charset="-120"/>
                    <a:ea typeface="標楷體" panose="03000509000000000000" pitchFamily="65" charset="-120"/>
                    <a:cs typeface="Arial" pitchFamily="34" charset="0"/>
                  </a:rPr>
                  <a:t>autoencoder</a:t>
                </a:r>
                <a:r>
                  <a:rPr lang="en-US" altLang="zh-TW" sz="1200" dirty="0">
                    <a:solidFill>
                      <a:schemeClr val="bg1"/>
                    </a:solidFill>
                    <a:latin typeface="標楷體" panose="03000509000000000000" pitchFamily="65" charset="-120"/>
                    <a:ea typeface="標楷體" panose="03000509000000000000" pitchFamily="65" charset="-120"/>
                    <a:cs typeface="Arial" pitchFamily="34" charset="0"/>
                  </a:rPr>
                  <a:t> </a:t>
                </a:r>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因為老師也沒講清楚到底個</a:t>
                </a:r>
                <a:r>
                  <a:rPr lang="en-US" altLang="zh-TW" sz="1200" dirty="0" err="1">
                    <a:solidFill>
                      <a:schemeClr val="bg1"/>
                    </a:solidFill>
                    <a:latin typeface="標楷體" panose="03000509000000000000" pitchFamily="65" charset="-120"/>
                    <a:ea typeface="標楷體" panose="03000509000000000000" pitchFamily="65" charset="-120"/>
                    <a:cs typeface="Arial" pitchFamily="34" charset="0"/>
                  </a:rPr>
                  <a:t>dir</a:t>
                </a:r>
                <a:r>
                  <a:rPr lang="en-US" altLang="zh-TW" sz="1200" dirty="0">
                    <a:solidFill>
                      <a:schemeClr val="bg1"/>
                    </a:solidFill>
                    <a:latin typeface="標楷體" panose="03000509000000000000" pitchFamily="65" charset="-120"/>
                    <a:ea typeface="標楷體" panose="03000509000000000000" pitchFamily="65" charset="-120"/>
                    <a:cs typeface="Arial" pitchFamily="34" charset="0"/>
                  </a:rPr>
                  <a:t> </a:t>
                </a:r>
                <a:r>
                  <a:rPr lang="zh-TW" altLang="en-US" sz="1200" dirty="0">
                    <a:solidFill>
                      <a:schemeClr val="bg1"/>
                    </a:solidFill>
                    <a:latin typeface="標楷體" panose="03000509000000000000" pitchFamily="65" charset="-120"/>
                    <a:ea typeface="標楷體" panose="03000509000000000000" pitchFamily="65" charset="-120"/>
                    <a:cs typeface="Arial" pitchFamily="34" charset="0"/>
                  </a:rPr>
                  <a:t>要放甚麼，且電腦跑不太動，故</a:t>
                </a:r>
                <a:r>
                  <a:rPr lang="zh-TW" altLang="en-US" sz="1200" dirty="0" smtClean="0">
                    <a:solidFill>
                      <a:schemeClr val="bg1"/>
                    </a:solidFill>
                    <a:latin typeface="標楷體" panose="03000509000000000000" pitchFamily="65" charset="-120"/>
                    <a:ea typeface="標楷體" panose="03000509000000000000" pitchFamily="65" charset="-120"/>
                    <a:cs typeface="Arial" pitchFamily="34" charset="0"/>
                  </a:rPr>
                  <a:t>放棄。</a:t>
                </a:r>
                <a:endParaRPr lang="ko-KR" altLang="en-US" sz="1200" dirty="0">
                  <a:solidFill>
                    <a:schemeClr val="bg1"/>
                  </a:solidFill>
                  <a:latin typeface="標楷體" panose="03000509000000000000" pitchFamily="65" charset="-120"/>
                  <a:cs typeface="Arial" pitchFamily="34" charset="0"/>
                </a:endParaRPr>
              </a:p>
            </p:txBody>
          </p:sp>
        </p:grpSp>
        <p:sp>
          <p:nvSpPr>
            <p:cNvPr id="28" name="TextBox 27">
              <a:extLst>
                <a:ext uri="{FF2B5EF4-FFF2-40B4-BE49-F238E27FC236}">
                  <a16:creationId xmlns:a16="http://schemas.microsoft.com/office/drawing/2014/main" id="{F296881E-F221-44B9-B422-D96243D92252}"/>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smtClean="0">
                  <a:solidFill>
                    <a:schemeClr val="bg1"/>
                  </a:solidFill>
                  <a:cs typeface="Arial" pitchFamily="34" charset="0"/>
                </a:rPr>
                <a:t>0</a:t>
              </a:r>
              <a:r>
                <a:rPr lang="en-US" altLang="zh-TW" sz="9600" b="1" dirty="0" smtClean="0">
                  <a:solidFill>
                    <a:schemeClr val="bg1"/>
                  </a:solidFill>
                  <a:cs typeface="Arial" pitchFamily="34" charset="0"/>
                </a:rPr>
                <a:t>7</a:t>
              </a:r>
              <a:endParaRPr lang="ko-KR" altLang="en-US" sz="9600" b="1" dirty="0">
                <a:solidFill>
                  <a:schemeClr val="bg1"/>
                </a:solidFill>
                <a:cs typeface="Arial" pitchFamily="34" charset="0"/>
              </a:endParaRPr>
            </a:p>
          </p:txBody>
        </p:sp>
      </p:grpSp>
    </p:spTree>
    <p:extLst>
      <p:ext uri="{BB962C8B-B14F-4D97-AF65-F5344CB8AC3E}">
        <p14:creationId xmlns:p14="http://schemas.microsoft.com/office/powerpoint/2010/main" val="1090399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824623"/>
            <a:ext cx="12191999" cy="1323439"/>
          </a:xfrm>
          <a:prstGeom prst="rect">
            <a:avLst/>
          </a:prstGeom>
          <a:noFill/>
        </p:spPr>
        <p:txBody>
          <a:bodyPr wrap="square" rtlCol="0" anchor="ctr">
            <a:spAutoFit/>
          </a:bodyPr>
          <a:lstStyle/>
          <a:p>
            <a:pPr algn="ctr"/>
            <a:r>
              <a:rPr lang="en-US" altLang="ko-KR" sz="8000" dirty="0">
                <a:solidFill>
                  <a:schemeClr val="bg1"/>
                </a:solidFill>
                <a:latin typeface="Times New Roman" panose="02020603050405020304" pitchFamily="18" charset="0"/>
                <a:cs typeface="Times New Roman" panose="02020603050405020304" pitchFamily="18" charset="0"/>
              </a:rPr>
              <a:t>THANK YOU</a:t>
            </a:r>
            <a:endParaRPr lang="ko-KR" altLang="en-US" sz="80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148" y="2148062"/>
            <a:ext cx="12191852" cy="400110"/>
          </a:xfrm>
          <a:prstGeom prst="rect">
            <a:avLst/>
          </a:prstGeom>
          <a:noFill/>
        </p:spPr>
        <p:txBody>
          <a:bodyPr wrap="square" rtlCol="0" anchor="ctr">
            <a:spAutoFit/>
          </a:bodyPr>
          <a:lstStyle/>
          <a:p>
            <a:pPr algn="ctr"/>
            <a:r>
              <a:rPr lang="en-US" altLang="ko-KR" sz="2000" dirty="0" smtClean="0">
                <a:solidFill>
                  <a:schemeClr val="bg1"/>
                </a:solidFill>
                <a:latin typeface="標楷體" panose="03000509000000000000" pitchFamily="65" charset="-120"/>
                <a:ea typeface="標楷體" panose="03000509000000000000" pitchFamily="65" charset="-120"/>
                <a:cs typeface="Arial" pitchFamily="34" charset="0"/>
              </a:rPr>
              <a:t>409410197 </a:t>
            </a:r>
            <a:r>
              <a:rPr lang="zh-TW" altLang="en-US" sz="2000" dirty="0" smtClean="0">
                <a:solidFill>
                  <a:schemeClr val="bg1"/>
                </a:solidFill>
                <a:latin typeface="標楷體" panose="03000509000000000000" pitchFamily="65" charset="-120"/>
                <a:ea typeface="標楷體" panose="03000509000000000000" pitchFamily="65" charset="-120"/>
                <a:cs typeface="Arial" pitchFamily="34" charset="0"/>
              </a:rPr>
              <a:t>劉柏辰  </a:t>
            </a:r>
            <a:r>
              <a:rPr lang="en-US" altLang="zh-TW" sz="2000" dirty="0" smtClean="0">
                <a:solidFill>
                  <a:schemeClr val="bg1"/>
                </a:solidFill>
                <a:latin typeface="標楷體" panose="03000509000000000000" pitchFamily="65" charset="-120"/>
                <a:ea typeface="標楷體" panose="03000509000000000000" pitchFamily="65" charset="-120"/>
                <a:cs typeface="Arial" pitchFamily="34" charset="0"/>
              </a:rPr>
              <a:t>409416541</a:t>
            </a:r>
            <a:r>
              <a:rPr lang="zh-TW" altLang="en-US" sz="2000" dirty="0" smtClean="0">
                <a:solidFill>
                  <a:schemeClr val="bg1"/>
                </a:solidFill>
                <a:latin typeface="標楷體" panose="03000509000000000000" pitchFamily="65" charset="-120"/>
                <a:ea typeface="標楷體" panose="03000509000000000000" pitchFamily="65" charset="-120"/>
                <a:cs typeface="Arial" pitchFamily="34" charset="0"/>
              </a:rPr>
              <a:t> 周騏軍</a:t>
            </a:r>
            <a:endParaRPr lang="ko-KR" altLang="en-US" sz="2000" dirty="0">
              <a:solidFill>
                <a:schemeClr val="bg1"/>
              </a:solidFill>
              <a:latin typeface="標楷體" panose="03000509000000000000" pitchFamily="65" charset="-120"/>
              <a:cs typeface="Arial" pitchFamily="34" charset="0"/>
            </a:endParaRPr>
          </a:p>
        </p:txBody>
      </p:sp>
    </p:spTree>
    <p:extLst>
      <p:ext uri="{BB962C8B-B14F-4D97-AF65-F5344CB8AC3E}">
        <p14:creationId xmlns:p14="http://schemas.microsoft.com/office/powerpoint/2010/main" val="821656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zh-TW" altLang="en-US" sz="5400" b="1" dirty="0" smtClean="0">
                <a:solidFill>
                  <a:schemeClr val="bg1"/>
                </a:solidFill>
                <a:latin typeface="標楷體" panose="03000509000000000000" pitchFamily="65" charset="-120"/>
                <a:ea typeface="標楷體" panose="03000509000000000000" pitchFamily="65" charset="-120"/>
                <a:cs typeface="Arial" pitchFamily="34" charset="0"/>
              </a:rPr>
              <a:t>目錄</a:t>
            </a:r>
            <a:endParaRPr lang="ko-KR" altLang="en-US" sz="5400" b="1" dirty="0">
              <a:solidFill>
                <a:schemeClr val="bg1"/>
              </a:solidFill>
              <a:latin typeface="標楷體" panose="03000509000000000000" pitchFamily="65" charset="-120"/>
              <a:cs typeface="Arial" pitchFamily="34" charset="0"/>
            </a:endParaRPr>
          </a:p>
        </p:txBody>
      </p:sp>
      <p:grpSp>
        <p:nvGrpSpPr>
          <p:cNvPr id="2" name="그룹 1">
            <a:extLst>
              <a:ext uri="{FF2B5EF4-FFF2-40B4-BE49-F238E27FC236}">
                <a16:creationId xmlns:a16="http://schemas.microsoft.com/office/drawing/2014/main" id="{F106C7E5-9013-4496-8751-73207C3F7FA5}"/>
              </a:ext>
            </a:extLst>
          </p:cNvPr>
          <p:cNvGrpSpPr/>
          <p:nvPr/>
        </p:nvGrpSpPr>
        <p:grpSpPr>
          <a:xfrm>
            <a:off x="610359" y="1653600"/>
            <a:ext cx="5128379" cy="1569660"/>
            <a:chOff x="610359" y="1897440"/>
            <a:chExt cx="5128379" cy="1569660"/>
          </a:xfrm>
        </p:grpSpPr>
        <p:grpSp>
          <p:nvGrpSpPr>
            <p:cNvPr id="5" name="Group 6">
              <a:extLst>
                <a:ext uri="{FF2B5EF4-FFF2-40B4-BE49-F238E27FC236}">
                  <a16:creationId xmlns:a16="http://schemas.microsoft.com/office/drawing/2014/main" id="{037F574A-B71F-4982-8261-91249FD0ED5B}"/>
                </a:ext>
              </a:extLst>
            </p:cNvPr>
            <p:cNvGrpSpPr/>
            <p:nvPr/>
          </p:nvGrpSpPr>
          <p:grpSpPr>
            <a:xfrm>
              <a:off x="2249993" y="2000241"/>
              <a:ext cx="3488745" cy="1364058"/>
              <a:chOff x="1797648" y="951079"/>
              <a:chExt cx="3488745" cy="1364058"/>
            </a:xfrm>
          </p:grpSpPr>
          <p:sp>
            <p:nvSpPr>
              <p:cNvPr id="6" name="TextBox 5">
                <a:extLst>
                  <a:ext uri="{FF2B5EF4-FFF2-40B4-BE49-F238E27FC236}">
                    <a16:creationId xmlns:a16="http://schemas.microsoft.com/office/drawing/2014/main" id="{35AA73B7-35EF-4ED3-B238-DBE30E4B82EE}"/>
                  </a:ext>
                </a:extLst>
              </p:cNvPr>
              <p:cNvSpPr txBox="1"/>
              <p:nvPr/>
            </p:nvSpPr>
            <p:spPr>
              <a:xfrm>
                <a:off x="1797648" y="951079"/>
                <a:ext cx="3488745" cy="338554"/>
              </a:xfrm>
              <a:prstGeom prst="rect">
                <a:avLst/>
              </a:prstGeom>
              <a:noFill/>
            </p:spPr>
            <p:txBody>
              <a:bodyPr wrap="square" lIns="108000" rIns="108000" rtlCol="0">
                <a:spAutoFit/>
              </a:bodyPr>
              <a:lstStyle/>
              <a:p>
                <a:r>
                  <a:rPr lang="zh-TW" altLang="en-US" sz="1600" b="1" dirty="0" smtClean="0">
                    <a:solidFill>
                      <a:schemeClr val="bg1"/>
                    </a:solidFill>
                    <a:latin typeface="標楷體" panose="03000509000000000000" pitchFamily="65" charset="-120"/>
                    <a:ea typeface="標楷體" panose="03000509000000000000" pitchFamily="65" charset="-120"/>
                    <a:cs typeface="Arial" pitchFamily="34" charset="0"/>
                  </a:rPr>
                  <a:t>用不</a:t>
                </a:r>
                <a:r>
                  <a:rPr lang="zh-TW" altLang="en-US" sz="1600" b="1" dirty="0">
                    <a:solidFill>
                      <a:schemeClr val="bg1"/>
                    </a:solidFill>
                    <a:latin typeface="標楷體" panose="03000509000000000000" pitchFamily="65" charset="-120"/>
                    <a:ea typeface="標楷體" panose="03000509000000000000" pitchFamily="65" charset="-120"/>
                    <a:cs typeface="Arial" pitchFamily="34" charset="0"/>
                  </a:rPr>
                  <a:t>同</a:t>
                </a:r>
                <a:r>
                  <a:rPr lang="en-US" altLang="ko-KR" sz="1600" b="1" dirty="0" smtClean="0">
                    <a:solidFill>
                      <a:schemeClr val="bg1"/>
                    </a:solidFill>
                    <a:latin typeface="標楷體" panose="03000509000000000000" pitchFamily="65" charset="-120"/>
                    <a:ea typeface="標楷體" panose="03000509000000000000" pitchFamily="65" charset="-120"/>
                    <a:cs typeface="Arial" pitchFamily="34" charset="0"/>
                  </a:rPr>
                  <a:t>filter</a:t>
                </a:r>
                <a:r>
                  <a:rPr lang="zh-TW" altLang="en-US" sz="1600" b="1" dirty="0" smtClean="0">
                    <a:solidFill>
                      <a:schemeClr val="bg1"/>
                    </a:solidFill>
                    <a:latin typeface="標楷體" panose="03000509000000000000" pitchFamily="65" charset="-120"/>
                    <a:ea typeface="標楷體" panose="03000509000000000000" pitchFamily="65" charset="-120"/>
                    <a:cs typeface="Arial" pitchFamily="34" charset="0"/>
                  </a:rPr>
                  <a:t>和</a:t>
                </a:r>
                <a:r>
                  <a:rPr lang="en-US" altLang="zh-TW" sz="1600" b="1" dirty="0" smtClean="0">
                    <a:solidFill>
                      <a:schemeClr val="bg1"/>
                    </a:solidFill>
                    <a:latin typeface="標楷體" panose="03000509000000000000" pitchFamily="65" charset="-120"/>
                    <a:ea typeface="標楷體" panose="03000509000000000000" pitchFamily="65" charset="-120"/>
                    <a:cs typeface="Arial" pitchFamily="34" charset="0"/>
                  </a:rPr>
                  <a:t>offset</a:t>
                </a:r>
                <a:r>
                  <a:rPr lang="zh-TW" altLang="en-US" sz="1600" b="1" dirty="0" smtClean="0">
                    <a:solidFill>
                      <a:schemeClr val="bg1"/>
                    </a:solidFill>
                    <a:latin typeface="標楷體" panose="03000509000000000000" pitchFamily="65" charset="-120"/>
                    <a:ea typeface="標楷體" panose="03000509000000000000" pitchFamily="65" charset="-120"/>
                    <a:cs typeface="Arial" pitchFamily="34" charset="0"/>
                  </a:rPr>
                  <a:t>大小偵測瑕疵</a:t>
                </a:r>
                <a:endParaRPr lang="ko-KR" altLang="en-US" sz="1600" b="1" dirty="0">
                  <a:solidFill>
                    <a:schemeClr val="bg1"/>
                  </a:solidFill>
                  <a:latin typeface="標楷體" panose="03000509000000000000" pitchFamily="65" charset="-120"/>
                  <a:cs typeface="Arial" pitchFamily="34" charset="0"/>
                </a:endParaRPr>
              </a:p>
            </p:txBody>
          </p:sp>
          <p:sp>
            <p:nvSpPr>
              <p:cNvPr id="7" name="TextBox 6">
                <a:extLst>
                  <a:ext uri="{FF2B5EF4-FFF2-40B4-BE49-F238E27FC236}">
                    <a16:creationId xmlns:a16="http://schemas.microsoft.com/office/drawing/2014/main" id="{E1382AA1-DBC9-4CDE-AD6E-9E768D29770F}"/>
                  </a:ext>
                </a:extLst>
              </p:cNvPr>
              <p:cNvSpPr txBox="1"/>
              <p:nvPr/>
            </p:nvSpPr>
            <p:spPr>
              <a:xfrm>
                <a:off x="2167367" y="1375358"/>
                <a:ext cx="3119026" cy="276999"/>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a:solidFill>
                      <a:schemeClr val="bg1"/>
                    </a:solidFill>
                    <a:cs typeface="Arial" pitchFamily="34" charset="0"/>
                  </a:rPr>
                  <a:t>Modern  PowerPoint  Presentation</a:t>
                </a:r>
                <a:endParaRPr lang="ko-KR" altLang="en-US" sz="1200" dirty="0">
                  <a:solidFill>
                    <a:schemeClr val="bg1"/>
                  </a:solidFill>
                  <a:cs typeface="Arial" pitchFamily="34" charset="0"/>
                </a:endParaRPr>
              </a:p>
            </p:txBody>
          </p:sp>
          <p:sp>
            <p:nvSpPr>
              <p:cNvPr id="8" name="TextBox 7">
                <a:extLst>
                  <a:ext uri="{FF2B5EF4-FFF2-40B4-BE49-F238E27FC236}">
                    <a16:creationId xmlns:a16="http://schemas.microsoft.com/office/drawing/2014/main" id="{C1B29A9E-18D7-4B94-956F-11CEBF580BA5}"/>
                  </a:ext>
                </a:extLst>
              </p:cNvPr>
              <p:cNvSpPr txBox="1"/>
              <p:nvPr/>
            </p:nvSpPr>
            <p:spPr>
              <a:xfrm>
                <a:off x="2167367" y="1706748"/>
                <a:ext cx="3119026" cy="276999"/>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a:solidFill>
                      <a:schemeClr val="bg1"/>
                    </a:solidFill>
                    <a:cs typeface="Arial" pitchFamily="34" charset="0"/>
                  </a:rPr>
                  <a:t>PowerPoint  Presentation</a:t>
                </a:r>
                <a:endParaRPr lang="ko-KR" altLang="en-US" sz="1200" dirty="0">
                  <a:solidFill>
                    <a:schemeClr val="bg1"/>
                  </a:solidFill>
                  <a:cs typeface="Arial" pitchFamily="34" charset="0"/>
                </a:endParaRPr>
              </a:p>
            </p:txBody>
          </p:sp>
          <p:sp>
            <p:nvSpPr>
              <p:cNvPr id="10" name="TextBox 9">
                <a:extLst>
                  <a:ext uri="{FF2B5EF4-FFF2-40B4-BE49-F238E27FC236}">
                    <a16:creationId xmlns:a16="http://schemas.microsoft.com/office/drawing/2014/main" id="{D339BBA0-3BFF-4A0C-AF65-FB77C09835CE}"/>
                  </a:ext>
                </a:extLst>
              </p:cNvPr>
              <p:cNvSpPr txBox="1"/>
              <p:nvPr/>
            </p:nvSpPr>
            <p:spPr>
              <a:xfrm>
                <a:off x="2167367" y="2038138"/>
                <a:ext cx="3119026" cy="276999"/>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a:solidFill>
                      <a:schemeClr val="bg1"/>
                    </a:solidFill>
                    <a:cs typeface="Arial" pitchFamily="34" charset="0"/>
                  </a:rPr>
                  <a:t>Modern  PowerPoint  Presentation</a:t>
                </a:r>
                <a:endParaRPr lang="ko-KR" altLang="en-US" sz="1200" dirty="0">
                  <a:solidFill>
                    <a:schemeClr val="bg1"/>
                  </a:solidFill>
                  <a:cs typeface="Arial" pitchFamily="34" charset="0"/>
                </a:endParaRPr>
              </a:p>
            </p:txBody>
          </p:sp>
        </p:grpSp>
        <p:sp>
          <p:nvSpPr>
            <p:cNvPr id="9" name="TextBox 8">
              <a:extLst>
                <a:ext uri="{FF2B5EF4-FFF2-40B4-BE49-F238E27FC236}">
                  <a16:creationId xmlns:a16="http://schemas.microsoft.com/office/drawing/2014/main" id="{E2D5861F-75DE-456E-9B01-5A531A1EF4A6}"/>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01</a:t>
              </a:r>
              <a:endParaRPr lang="ko-KR" altLang="en-US" sz="9600" b="1" dirty="0">
                <a:solidFill>
                  <a:schemeClr val="bg1"/>
                </a:solidFill>
                <a:cs typeface="Arial" pitchFamily="34" charset="0"/>
              </a:endParaRPr>
            </a:p>
          </p:txBody>
        </p:sp>
      </p:grpSp>
      <p:grpSp>
        <p:nvGrpSpPr>
          <p:cNvPr id="11" name="그룹 10">
            <a:extLst>
              <a:ext uri="{FF2B5EF4-FFF2-40B4-BE49-F238E27FC236}">
                <a16:creationId xmlns:a16="http://schemas.microsoft.com/office/drawing/2014/main" id="{9AA7F620-C8DC-4F18-A05C-EDF803FE0FE8}"/>
              </a:ext>
            </a:extLst>
          </p:cNvPr>
          <p:cNvGrpSpPr/>
          <p:nvPr/>
        </p:nvGrpSpPr>
        <p:grpSpPr>
          <a:xfrm>
            <a:off x="610359" y="3983143"/>
            <a:ext cx="5128379" cy="1569660"/>
            <a:chOff x="610359" y="1897440"/>
            <a:chExt cx="5128379" cy="1569660"/>
          </a:xfrm>
        </p:grpSpPr>
        <p:grpSp>
          <p:nvGrpSpPr>
            <p:cNvPr id="12" name="Group 6">
              <a:extLst>
                <a:ext uri="{FF2B5EF4-FFF2-40B4-BE49-F238E27FC236}">
                  <a16:creationId xmlns:a16="http://schemas.microsoft.com/office/drawing/2014/main" id="{4CEDAC6E-741A-4A54-AC9A-D18566898FE9}"/>
                </a:ext>
              </a:extLst>
            </p:cNvPr>
            <p:cNvGrpSpPr/>
            <p:nvPr/>
          </p:nvGrpSpPr>
          <p:grpSpPr>
            <a:xfrm>
              <a:off x="2249993" y="2000241"/>
              <a:ext cx="3488745" cy="1364058"/>
              <a:chOff x="1797648" y="951079"/>
              <a:chExt cx="3488745" cy="1364058"/>
            </a:xfrm>
          </p:grpSpPr>
          <p:sp>
            <p:nvSpPr>
              <p:cNvPr id="14" name="TextBox 13">
                <a:extLst>
                  <a:ext uri="{FF2B5EF4-FFF2-40B4-BE49-F238E27FC236}">
                    <a16:creationId xmlns:a16="http://schemas.microsoft.com/office/drawing/2014/main" id="{38168D67-7933-4A99-95AD-BEBD4F0423F4}"/>
                  </a:ext>
                </a:extLst>
              </p:cNvPr>
              <p:cNvSpPr txBox="1"/>
              <p:nvPr/>
            </p:nvSpPr>
            <p:spPr>
              <a:xfrm>
                <a:off x="1797648" y="951079"/>
                <a:ext cx="3488745" cy="338554"/>
              </a:xfrm>
              <a:prstGeom prst="rect">
                <a:avLst/>
              </a:prstGeom>
              <a:noFill/>
            </p:spPr>
            <p:txBody>
              <a:bodyPr wrap="square" lIns="108000" rIns="108000" rtlCol="0">
                <a:spAutoFit/>
              </a:bodyPr>
              <a:lstStyle/>
              <a:p>
                <a:r>
                  <a:rPr lang="zh-TW" altLang="en-US" sz="1600" b="1" dirty="0" smtClean="0">
                    <a:solidFill>
                      <a:schemeClr val="bg1"/>
                    </a:solidFill>
                    <a:latin typeface="標楷體" panose="03000509000000000000" pitchFamily="65" charset="-120"/>
                    <a:ea typeface="標楷體" panose="03000509000000000000" pitchFamily="65" charset="-120"/>
                    <a:cs typeface="Arial" pitchFamily="34" charset="0"/>
                  </a:rPr>
                  <a:t>選定各</a:t>
                </a:r>
                <a:r>
                  <a:rPr lang="en-US" altLang="zh-TW" sz="1600" b="1" dirty="0" smtClean="0">
                    <a:solidFill>
                      <a:schemeClr val="bg1"/>
                    </a:solidFill>
                    <a:latin typeface="標楷體" panose="03000509000000000000" pitchFamily="65" charset="-120"/>
                    <a:ea typeface="標楷體" panose="03000509000000000000" pitchFamily="65" charset="-120"/>
                    <a:cs typeface="Arial" pitchFamily="34" charset="0"/>
                  </a:rPr>
                  <a:t>filter</a:t>
                </a:r>
                <a:r>
                  <a:rPr lang="zh-TW" altLang="en-US" sz="1600" b="1" dirty="0" smtClean="0">
                    <a:solidFill>
                      <a:schemeClr val="bg1"/>
                    </a:solidFill>
                    <a:latin typeface="標楷體" panose="03000509000000000000" pitchFamily="65" charset="-120"/>
                    <a:ea typeface="標楷體" panose="03000509000000000000" pitchFamily="65" charset="-120"/>
                    <a:cs typeface="Arial" pitchFamily="34" charset="0"/>
                  </a:rPr>
                  <a:t>可用的數值</a:t>
                </a:r>
                <a:endParaRPr lang="ko-KR" altLang="en-US" sz="1600" b="1" dirty="0">
                  <a:solidFill>
                    <a:schemeClr val="bg1"/>
                  </a:solidFill>
                  <a:latin typeface="標楷體" panose="03000509000000000000" pitchFamily="65" charset="-120"/>
                  <a:cs typeface="Arial" pitchFamily="34" charset="0"/>
                </a:endParaRPr>
              </a:p>
            </p:txBody>
          </p:sp>
          <p:sp>
            <p:nvSpPr>
              <p:cNvPr id="15" name="TextBox 14">
                <a:extLst>
                  <a:ext uri="{FF2B5EF4-FFF2-40B4-BE49-F238E27FC236}">
                    <a16:creationId xmlns:a16="http://schemas.microsoft.com/office/drawing/2014/main" id="{28F871B9-8F04-4BD3-B06B-6606F69828D9}"/>
                  </a:ext>
                </a:extLst>
              </p:cNvPr>
              <p:cNvSpPr txBox="1"/>
              <p:nvPr/>
            </p:nvSpPr>
            <p:spPr>
              <a:xfrm>
                <a:off x="2167367" y="1375358"/>
                <a:ext cx="3119026" cy="276999"/>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a:solidFill>
                      <a:schemeClr val="bg1"/>
                    </a:solidFill>
                    <a:cs typeface="Arial" pitchFamily="34" charset="0"/>
                  </a:rPr>
                  <a:t>Modern  PowerPoint  Presentation</a:t>
                </a:r>
                <a:endParaRPr lang="ko-KR" altLang="en-US" sz="1200" dirty="0">
                  <a:solidFill>
                    <a:schemeClr val="bg1"/>
                  </a:solidFill>
                  <a:cs typeface="Arial" pitchFamily="34" charset="0"/>
                </a:endParaRPr>
              </a:p>
            </p:txBody>
          </p:sp>
          <p:sp>
            <p:nvSpPr>
              <p:cNvPr id="16" name="TextBox 15">
                <a:extLst>
                  <a:ext uri="{FF2B5EF4-FFF2-40B4-BE49-F238E27FC236}">
                    <a16:creationId xmlns:a16="http://schemas.microsoft.com/office/drawing/2014/main" id="{2E93196B-BB1F-4DEA-9F38-1C8E2FEDFC25}"/>
                  </a:ext>
                </a:extLst>
              </p:cNvPr>
              <p:cNvSpPr txBox="1"/>
              <p:nvPr/>
            </p:nvSpPr>
            <p:spPr>
              <a:xfrm>
                <a:off x="2167367" y="1706748"/>
                <a:ext cx="3119026" cy="276999"/>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a:solidFill>
                      <a:schemeClr val="bg1"/>
                    </a:solidFill>
                    <a:cs typeface="Arial" pitchFamily="34" charset="0"/>
                  </a:rPr>
                  <a:t>PowerPoint  Presentation</a:t>
                </a:r>
                <a:endParaRPr lang="ko-KR" altLang="en-US" sz="1200" dirty="0">
                  <a:solidFill>
                    <a:schemeClr val="bg1"/>
                  </a:solidFill>
                  <a:cs typeface="Arial" pitchFamily="34" charset="0"/>
                </a:endParaRPr>
              </a:p>
            </p:txBody>
          </p:sp>
          <p:sp>
            <p:nvSpPr>
              <p:cNvPr id="17" name="TextBox 16">
                <a:extLst>
                  <a:ext uri="{FF2B5EF4-FFF2-40B4-BE49-F238E27FC236}">
                    <a16:creationId xmlns:a16="http://schemas.microsoft.com/office/drawing/2014/main" id="{47B7E6F9-2A65-438B-ABF9-D3782894E929}"/>
                  </a:ext>
                </a:extLst>
              </p:cNvPr>
              <p:cNvSpPr txBox="1"/>
              <p:nvPr/>
            </p:nvSpPr>
            <p:spPr>
              <a:xfrm>
                <a:off x="2167367" y="2038138"/>
                <a:ext cx="3119026" cy="276999"/>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a:solidFill>
                      <a:schemeClr val="bg1"/>
                    </a:solidFill>
                    <a:cs typeface="Arial" pitchFamily="34" charset="0"/>
                  </a:rPr>
                  <a:t>Modern  PowerPoint  Presentation</a:t>
                </a:r>
                <a:endParaRPr lang="ko-KR" altLang="en-US" sz="1200" dirty="0">
                  <a:solidFill>
                    <a:schemeClr val="bg1"/>
                  </a:solidFill>
                  <a:cs typeface="Arial" pitchFamily="34" charset="0"/>
                </a:endParaRPr>
              </a:p>
            </p:txBody>
          </p:sp>
        </p:grpSp>
        <p:sp>
          <p:nvSpPr>
            <p:cNvPr id="13" name="TextBox 12">
              <a:extLst>
                <a:ext uri="{FF2B5EF4-FFF2-40B4-BE49-F238E27FC236}">
                  <a16:creationId xmlns:a16="http://schemas.microsoft.com/office/drawing/2014/main" id="{1ED4B613-DC23-47F9-848C-CA62A3DFB909}"/>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02</a:t>
              </a:r>
              <a:endParaRPr lang="ko-KR" altLang="en-US" sz="9600" b="1" dirty="0">
                <a:solidFill>
                  <a:schemeClr val="bg1"/>
                </a:solidFill>
                <a:cs typeface="Arial" pitchFamily="34" charset="0"/>
              </a:endParaRPr>
            </a:p>
          </p:txBody>
        </p:sp>
      </p:grpSp>
      <p:grpSp>
        <p:nvGrpSpPr>
          <p:cNvPr id="26" name="그룹 25">
            <a:extLst>
              <a:ext uri="{FF2B5EF4-FFF2-40B4-BE49-F238E27FC236}">
                <a16:creationId xmlns:a16="http://schemas.microsoft.com/office/drawing/2014/main" id="{D07B5ECE-B5FC-4958-8594-0CA40756AF69}"/>
              </a:ext>
            </a:extLst>
          </p:cNvPr>
          <p:cNvGrpSpPr/>
          <p:nvPr/>
        </p:nvGrpSpPr>
        <p:grpSpPr>
          <a:xfrm>
            <a:off x="6453264" y="1653600"/>
            <a:ext cx="5128379" cy="1569660"/>
            <a:chOff x="610359" y="1897440"/>
            <a:chExt cx="5128379" cy="1569660"/>
          </a:xfrm>
        </p:grpSpPr>
        <p:grpSp>
          <p:nvGrpSpPr>
            <p:cNvPr id="27" name="Group 6">
              <a:extLst>
                <a:ext uri="{FF2B5EF4-FFF2-40B4-BE49-F238E27FC236}">
                  <a16:creationId xmlns:a16="http://schemas.microsoft.com/office/drawing/2014/main" id="{38E43BDB-943B-455A-A231-35351D02B317}"/>
                </a:ext>
              </a:extLst>
            </p:cNvPr>
            <p:cNvGrpSpPr/>
            <p:nvPr/>
          </p:nvGrpSpPr>
          <p:grpSpPr>
            <a:xfrm>
              <a:off x="2249993" y="2000241"/>
              <a:ext cx="3488745" cy="1364058"/>
              <a:chOff x="1797648" y="951079"/>
              <a:chExt cx="3488745" cy="1364058"/>
            </a:xfrm>
          </p:grpSpPr>
          <p:sp>
            <p:nvSpPr>
              <p:cNvPr id="29" name="TextBox 28">
                <a:extLst>
                  <a:ext uri="{FF2B5EF4-FFF2-40B4-BE49-F238E27FC236}">
                    <a16:creationId xmlns:a16="http://schemas.microsoft.com/office/drawing/2014/main" id="{D53E9675-B4F5-4442-9619-C89E059F72BB}"/>
                  </a:ext>
                </a:extLst>
              </p:cNvPr>
              <p:cNvSpPr txBox="1"/>
              <p:nvPr/>
            </p:nvSpPr>
            <p:spPr>
              <a:xfrm>
                <a:off x="1797648" y="951079"/>
                <a:ext cx="3488745" cy="338554"/>
              </a:xfrm>
              <a:prstGeom prst="rect">
                <a:avLst/>
              </a:prstGeom>
              <a:noFill/>
            </p:spPr>
            <p:txBody>
              <a:bodyPr wrap="square" lIns="108000" rIns="108000" rtlCol="0">
                <a:spAutoFit/>
              </a:bodyPr>
              <a:lstStyle/>
              <a:p>
                <a:r>
                  <a:rPr lang="zh-TW" altLang="en-US" sz="1600" b="1" dirty="0" smtClean="0">
                    <a:solidFill>
                      <a:schemeClr val="bg1"/>
                    </a:solidFill>
                    <a:latin typeface="標楷體" panose="03000509000000000000" pitchFamily="65" charset="-120"/>
                    <a:ea typeface="標楷體" panose="03000509000000000000" pitchFamily="65" charset="-120"/>
                    <a:cs typeface="Arial" pitchFamily="34" charset="0"/>
                  </a:rPr>
                  <a:t>把選定好的</a:t>
                </a:r>
                <a:r>
                  <a:rPr lang="en-US" altLang="zh-TW" sz="1600" b="1" dirty="0" smtClean="0">
                    <a:solidFill>
                      <a:schemeClr val="bg1"/>
                    </a:solidFill>
                    <a:latin typeface="標楷體" panose="03000509000000000000" pitchFamily="65" charset="-120"/>
                    <a:ea typeface="標楷體" panose="03000509000000000000" pitchFamily="65" charset="-120"/>
                    <a:cs typeface="Arial" pitchFamily="34" charset="0"/>
                  </a:rPr>
                  <a:t>filter</a:t>
                </a:r>
                <a:r>
                  <a:rPr lang="zh-TW" altLang="en-US" sz="1600" b="1" dirty="0" smtClean="0">
                    <a:solidFill>
                      <a:schemeClr val="bg1"/>
                    </a:solidFill>
                    <a:latin typeface="標楷體" panose="03000509000000000000" pitchFamily="65" charset="-120"/>
                    <a:ea typeface="標楷體" panose="03000509000000000000" pitchFamily="65" charset="-120"/>
                    <a:cs typeface="Arial" pitchFamily="34" charset="0"/>
                  </a:rPr>
                  <a:t>合併</a:t>
                </a:r>
                <a:endParaRPr lang="ko-KR" altLang="en-US" sz="1600" b="1" dirty="0">
                  <a:solidFill>
                    <a:schemeClr val="bg1"/>
                  </a:solidFill>
                  <a:latin typeface="標楷體" panose="03000509000000000000" pitchFamily="65" charset="-120"/>
                  <a:cs typeface="Arial" pitchFamily="34" charset="0"/>
                </a:endParaRPr>
              </a:p>
            </p:txBody>
          </p:sp>
          <p:sp>
            <p:nvSpPr>
              <p:cNvPr id="30" name="TextBox 29">
                <a:extLst>
                  <a:ext uri="{FF2B5EF4-FFF2-40B4-BE49-F238E27FC236}">
                    <a16:creationId xmlns:a16="http://schemas.microsoft.com/office/drawing/2014/main" id="{4CEF90A1-7890-4058-9D90-B5FEB178ED2B}"/>
                  </a:ext>
                </a:extLst>
              </p:cNvPr>
              <p:cNvSpPr txBox="1"/>
              <p:nvPr/>
            </p:nvSpPr>
            <p:spPr>
              <a:xfrm>
                <a:off x="2167367" y="1375358"/>
                <a:ext cx="3119026" cy="276999"/>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a:solidFill>
                      <a:schemeClr val="bg1"/>
                    </a:solidFill>
                    <a:cs typeface="Arial" pitchFamily="34" charset="0"/>
                  </a:rPr>
                  <a:t>Modern  PowerPoint  Presentation</a:t>
                </a:r>
                <a:endParaRPr lang="ko-KR" altLang="en-US" sz="1200" dirty="0">
                  <a:solidFill>
                    <a:schemeClr val="bg1"/>
                  </a:solidFill>
                  <a:cs typeface="Arial" pitchFamily="34" charset="0"/>
                </a:endParaRPr>
              </a:p>
            </p:txBody>
          </p:sp>
          <p:sp>
            <p:nvSpPr>
              <p:cNvPr id="31" name="TextBox 30">
                <a:extLst>
                  <a:ext uri="{FF2B5EF4-FFF2-40B4-BE49-F238E27FC236}">
                    <a16:creationId xmlns:a16="http://schemas.microsoft.com/office/drawing/2014/main" id="{DD7AB5B5-26D9-4F31-A30B-905C9DD73A69}"/>
                  </a:ext>
                </a:extLst>
              </p:cNvPr>
              <p:cNvSpPr txBox="1"/>
              <p:nvPr/>
            </p:nvSpPr>
            <p:spPr>
              <a:xfrm>
                <a:off x="2167367" y="1706748"/>
                <a:ext cx="3119026" cy="276999"/>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a:solidFill>
                      <a:schemeClr val="bg1"/>
                    </a:solidFill>
                    <a:cs typeface="Arial" pitchFamily="34" charset="0"/>
                  </a:rPr>
                  <a:t>PowerPoint  Presentation</a:t>
                </a:r>
                <a:endParaRPr lang="ko-KR" altLang="en-US" sz="1200" dirty="0">
                  <a:solidFill>
                    <a:schemeClr val="bg1"/>
                  </a:solidFill>
                  <a:cs typeface="Arial" pitchFamily="34" charset="0"/>
                </a:endParaRPr>
              </a:p>
            </p:txBody>
          </p:sp>
          <p:sp>
            <p:nvSpPr>
              <p:cNvPr id="32" name="TextBox 31">
                <a:extLst>
                  <a:ext uri="{FF2B5EF4-FFF2-40B4-BE49-F238E27FC236}">
                    <a16:creationId xmlns:a16="http://schemas.microsoft.com/office/drawing/2014/main" id="{80E0CEC7-CDD1-4538-B064-CD6DD462E531}"/>
                  </a:ext>
                </a:extLst>
              </p:cNvPr>
              <p:cNvSpPr txBox="1"/>
              <p:nvPr/>
            </p:nvSpPr>
            <p:spPr>
              <a:xfrm>
                <a:off x="2167367" y="2038138"/>
                <a:ext cx="3119026" cy="276999"/>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a:solidFill>
                      <a:schemeClr val="bg1"/>
                    </a:solidFill>
                    <a:cs typeface="Arial" pitchFamily="34" charset="0"/>
                  </a:rPr>
                  <a:t>Modern  PowerPoint  Presentation</a:t>
                </a:r>
                <a:endParaRPr lang="ko-KR" altLang="en-US" sz="1200" dirty="0">
                  <a:solidFill>
                    <a:schemeClr val="bg1"/>
                  </a:solidFill>
                  <a:cs typeface="Arial" pitchFamily="34" charset="0"/>
                </a:endParaRPr>
              </a:p>
            </p:txBody>
          </p:sp>
        </p:grpSp>
        <p:sp>
          <p:nvSpPr>
            <p:cNvPr id="28" name="TextBox 27">
              <a:extLst>
                <a:ext uri="{FF2B5EF4-FFF2-40B4-BE49-F238E27FC236}">
                  <a16:creationId xmlns:a16="http://schemas.microsoft.com/office/drawing/2014/main" id="{F296881E-F221-44B9-B422-D96243D92252}"/>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03</a:t>
              </a:r>
              <a:endParaRPr lang="ko-KR" altLang="en-US" sz="9600" b="1" dirty="0">
                <a:solidFill>
                  <a:schemeClr val="bg1"/>
                </a:solidFill>
                <a:cs typeface="Arial" pitchFamily="34" charset="0"/>
              </a:endParaRPr>
            </a:p>
          </p:txBody>
        </p:sp>
      </p:grpSp>
      <p:grpSp>
        <p:nvGrpSpPr>
          <p:cNvPr id="33" name="그룹 32">
            <a:extLst>
              <a:ext uri="{FF2B5EF4-FFF2-40B4-BE49-F238E27FC236}">
                <a16:creationId xmlns:a16="http://schemas.microsoft.com/office/drawing/2014/main" id="{79D88C19-2DD9-4A11-8F2F-80A125823658}"/>
              </a:ext>
            </a:extLst>
          </p:cNvPr>
          <p:cNvGrpSpPr/>
          <p:nvPr/>
        </p:nvGrpSpPr>
        <p:grpSpPr>
          <a:xfrm>
            <a:off x="6453264" y="3983143"/>
            <a:ext cx="5128379" cy="1569660"/>
            <a:chOff x="610359" y="1897440"/>
            <a:chExt cx="5128379" cy="1569660"/>
          </a:xfrm>
        </p:grpSpPr>
        <p:grpSp>
          <p:nvGrpSpPr>
            <p:cNvPr id="34" name="Group 6">
              <a:extLst>
                <a:ext uri="{FF2B5EF4-FFF2-40B4-BE49-F238E27FC236}">
                  <a16:creationId xmlns:a16="http://schemas.microsoft.com/office/drawing/2014/main" id="{4B28A2B1-293A-43C6-AEAE-B7871B6C64A5}"/>
                </a:ext>
              </a:extLst>
            </p:cNvPr>
            <p:cNvGrpSpPr/>
            <p:nvPr/>
          </p:nvGrpSpPr>
          <p:grpSpPr>
            <a:xfrm>
              <a:off x="2249993" y="2000241"/>
              <a:ext cx="3488745" cy="1364058"/>
              <a:chOff x="1797648" y="951079"/>
              <a:chExt cx="3488745" cy="1364058"/>
            </a:xfrm>
          </p:grpSpPr>
          <p:sp>
            <p:nvSpPr>
              <p:cNvPr id="36" name="TextBox 35">
                <a:extLst>
                  <a:ext uri="{FF2B5EF4-FFF2-40B4-BE49-F238E27FC236}">
                    <a16:creationId xmlns:a16="http://schemas.microsoft.com/office/drawing/2014/main" id="{9BE43F2E-245E-464C-8A8D-82AE5BB41993}"/>
                  </a:ext>
                </a:extLst>
              </p:cNvPr>
              <p:cNvSpPr txBox="1"/>
              <p:nvPr/>
            </p:nvSpPr>
            <p:spPr>
              <a:xfrm>
                <a:off x="1797648" y="951079"/>
                <a:ext cx="3488745" cy="338554"/>
              </a:xfrm>
              <a:prstGeom prst="rect">
                <a:avLst/>
              </a:prstGeom>
              <a:noFill/>
            </p:spPr>
            <p:txBody>
              <a:bodyPr wrap="square" lIns="108000" rIns="108000" rtlCol="0">
                <a:spAutoFit/>
              </a:bodyPr>
              <a:lstStyle/>
              <a:p>
                <a:r>
                  <a:rPr lang="zh-TW" altLang="en-US" sz="1600" b="1" dirty="0">
                    <a:solidFill>
                      <a:schemeClr val="bg1"/>
                    </a:solidFill>
                    <a:latin typeface="標楷體" panose="03000509000000000000" pitchFamily="65" charset="-120"/>
                    <a:ea typeface="標楷體" panose="03000509000000000000" pitchFamily="65" charset="-120"/>
                    <a:cs typeface="Arial" pitchFamily="34" charset="0"/>
                  </a:rPr>
                  <a:t>針對彼此影響的</a:t>
                </a:r>
                <a:r>
                  <a:rPr lang="en-US" altLang="zh-TW" sz="1600" b="1" dirty="0" smtClean="0">
                    <a:solidFill>
                      <a:schemeClr val="bg1"/>
                    </a:solidFill>
                    <a:latin typeface="標楷體" panose="03000509000000000000" pitchFamily="65" charset="-120"/>
                    <a:ea typeface="標楷體" panose="03000509000000000000" pitchFamily="65" charset="-120"/>
                    <a:cs typeface="Arial" pitchFamily="34" charset="0"/>
                  </a:rPr>
                  <a:t>filter</a:t>
                </a:r>
                <a:r>
                  <a:rPr lang="zh-TW" altLang="en-US" sz="1600" b="1" dirty="0">
                    <a:solidFill>
                      <a:schemeClr val="bg1"/>
                    </a:solidFill>
                    <a:latin typeface="標楷體" panose="03000509000000000000" pitchFamily="65" charset="-120"/>
                    <a:ea typeface="標楷體" panose="03000509000000000000" pitchFamily="65" charset="-120"/>
                    <a:cs typeface="Arial" pitchFamily="34" charset="0"/>
                  </a:rPr>
                  <a:t>進行改善</a:t>
                </a:r>
                <a:endParaRPr lang="ko-KR" altLang="en-US" sz="1600" b="1" dirty="0">
                  <a:solidFill>
                    <a:schemeClr val="bg1"/>
                  </a:solidFill>
                  <a:latin typeface="標楷體" panose="03000509000000000000" pitchFamily="65" charset="-120"/>
                  <a:cs typeface="Arial" pitchFamily="34" charset="0"/>
                </a:endParaRPr>
              </a:p>
            </p:txBody>
          </p:sp>
          <p:sp>
            <p:nvSpPr>
              <p:cNvPr id="37" name="TextBox 36">
                <a:extLst>
                  <a:ext uri="{FF2B5EF4-FFF2-40B4-BE49-F238E27FC236}">
                    <a16:creationId xmlns:a16="http://schemas.microsoft.com/office/drawing/2014/main" id="{AFB322FF-75A2-4E8C-B89C-3336D69F353F}"/>
                  </a:ext>
                </a:extLst>
              </p:cNvPr>
              <p:cNvSpPr txBox="1"/>
              <p:nvPr/>
            </p:nvSpPr>
            <p:spPr>
              <a:xfrm>
                <a:off x="2167367" y="1375358"/>
                <a:ext cx="3119026" cy="276999"/>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a:solidFill>
                      <a:schemeClr val="bg1"/>
                    </a:solidFill>
                    <a:cs typeface="Arial" pitchFamily="34" charset="0"/>
                  </a:rPr>
                  <a:t>Modern  PowerPoint  Presentation</a:t>
                </a:r>
                <a:endParaRPr lang="ko-KR" altLang="en-US" sz="1200" dirty="0">
                  <a:solidFill>
                    <a:schemeClr val="bg1"/>
                  </a:solidFill>
                  <a:cs typeface="Arial" pitchFamily="34" charset="0"/>
                </a:endParaRPr>
              </a:p>
            </p:txBody>
          </p:sp>
          <p:sp>
            <p:nvSpPr>
              <p:cNvPr id="38" name="TextBox 37">
                <a:extLst>
                  <a:ext uri="{FF2B5EF4-FFF2-40B4-BE49-F238E27FC236}">
                    <a16:creationId xmlns:a16="http://schemas.microsoft.com/office/drawing/2014/main" id="{DE4F65FD-A0F3-4032-8CF2-D9C0561AE2D6}"/>
                  </a:ext>
                </a:extLst>
              </p:cNvPr>
              <p:cNvSpPr txBox="1"/>
              <p:nvPr/>
            </p:nvSpPr>
            <p:spPr>
              <a:xfrm>
                <a:off x="2167367" y="1706748"/>
                <a:ext cx="3119026" cy="276999"/>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a:solidFill>
                      <a:schemeClr val="bg1"/>
                    </a:solidFill>
                    <a:cs typeface="Arial" pitchFamily="34" charset="0"/>
                  </a:rPr>
                  <a:t>PowerPoint  Presentation</a:t>
                </a:r>
                <a:endParaRPr lang="ko-KR" altLang="en-US" sz="1200" dirty="0">
                  <a:solidFill>
                    <a:schemeClr val="bg1"/>
                  </a:solidFill>
                  <a:cs typeface="Arial" pitchFamily="34" charset="0"/>
                </a:endParaRPr>
              </a:p>
            </p:txBody>
          </p:sp>
          <p:sp>
            <p:nvSpPr>
              <p:cNvPr id="39" name="TextBox 38">
                <a:extLst>
                  <a:ext uri="{FF2B5EF4-FFF2-40B4-BE49-F238E27FC236}">
                    <a16:creationId xmlns:a16="http://schemas.microsoft.com/office/drawing/2014/main" id="{CC6339E5-D919-4D5D-8D44-A3672C025298}"/>
                  </a:ext>
                </a:extLst>
              </p:cNvPr>
              <p:cNvSpPr txBox="1"/>
              <p:nvPr/>
            </p:nvSpPr>
            <p:spPr>
              <a:xfrm>
                <a:off x="2167367" y="2038138"/>
                <a:ext cx="3119026" cy="276999"/>
              </a:xfrm>
              <a:prstGeom prst="rect">
                <a:avLst/>
              </a:prstGeom>
              <a:noFill/>
            </p:spPr>
            <p:txBody>
              <a:bodyPr wrap="square" rtlCol="0">
                <a:spAutoFit/>
              </a:bodyPr>
              <a:lstStyle/>
              <a:p>
                <a:pPr marL="228600" indent="-228600">
                  <a:buFont typeface="Wingdings" panose="05000000000000000000" pitchFamily="2" charset="2"/>
                  <a:buChar char="Ø"/>
                </a:pPr>
                <a:r>
                  <a:rPr lang="en-US" altLang="ko-KR" sz="1200" dirty="0">
                    <a:solidFill>
                      <a:schemeClr val="bg1"/>
                    </a:solidFill>
                    <a:cs typeface="Arial" pitchFamily="34" charset="0"/>
                  </a:rPr>
                  <a:t>Modern  PowerPoint  Presentation</a:t>
                </a:r>
                <a:endParaRPr lang="ko-KR" altLang="en-US" sz="1200" dirty="0">
                  <a:solidFill>
                    <a:schemeClr val="bg1"/>
                  </a:solidFill>
                  <a:cs typeface="Arial" pitchFamily="34" charset="0"/>
                </a:endParaRPr>
              </a:p>
            </p:txBody>
          </p:sp>
        </p:grpSp>
        <p:sp>
          <p:nvSpPr>
            <p:cNvPr id="35" name="TextBox 34">
              <a:extLst>
                <a:ext uri="{FF2B5EF4-FFF2-40B4-BE49-F238E27FC236}">
                  <a16:creationId xmlns:a16="http://schemas.microsoft.com/office/drawing/2014/main" id="{AB293F03-E00B-47AA-8529-CF6A7F671F8B}"/>
                </a:ext>
              </a:extLst>
            </p:cNvPr>
            <p:cNvSpPr txBox="1"/>
            <p:nvPr/>
          </p:nvSpPr>
          <p:spPr>
            <a:xfrm>
              <a:off x="610359" y="1897440"/>
              <a:ext cx="1642816" cy="1569660"/>
            </a:xfrm>
            <a:prstGeom prst="rect">
              <a:avLst/>
            </a:prstGeom>
            <a:noFill/>
          </p:spPr>
          <p:txBody>
            <a:bodyPr wrap="square" lIns="108000" rIns="108000" rtlCol="0">
              <a:spAutoFit/>
            </a:bodyPr>
            <a:lstStyle/>
            <a:p>
              <a:pPr algn="r"/>
              <a:r>
                <a:rPr lang="en-US" altLang="ko-KR" sz="9600" b="1" dirty="0">
                  <a:solidFill>
                    <a:schemeClr val="bg1"/>
                  </a:solidFill>
                  <a:cs typeface="Arial" pitchFamily="34" charset="0"/>
                </a:rPr>
                <a:t>04</a:t>
              </a:r>
              <a:endParaRPr lang="ko-KR" altLang="en-US" sz="9600" b="1" dirty="0">
                <a:solidFill>
                  <a:schemeClr val="bg1"/>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3E0E8578-BD64-4C9C-8967-EC38029FB4BB}"/>
              </a:ext>
            </a:extLst>
          </p:cNvPr>
          <p:cNvSpPr txBox="1"/>
          <p:nvPr/>
        </p:nvSpPr>
        <p:spPr>
          <a:xfrm>
            <a:off x="1" y="2488299"/>
            <a:ext cx="12191998" cy="1569660"/>
          </a:xfrm>
          <a:prstGeom prst="rect">
            <a:avLst/>
          </a:prstGeom>
          <a:noFill/>
        </p:spPr>
        <p:txBody>
          <a:bodyPr wrap="square" rtlCol="0" anchor="ctr">
            <a:spAutoFit/>
          </a:bodyPr>
          <a:lstStyle/>
          <a:p>
            <a:pPr algn="ctr"/>
            <a:r>
              <a:rPr lang="zh-TW" altLang="en-US" sz="4800" b="1" dirty="0">
                <a:solidFill>
                  <a:schemeClr val="bg1"/>
                </a:solidFill>
                <a:latin typeface="標楷體" panose="03000509000000000000" pitchFamily="65" charset="-120"/>
                <a:ea typeface="標楷體" panose="03000509000000000000" pitchFamily="65" charset="-120"/>
                <a:cs typeface="Arial" pitchFamily="34" charset="0"/>
              </a:rPr>
              <a:t>用不同</a:t>
            </a:r>
            <a:r>
              <a:rPr lang="en-US" altLang="ko-KR" sz="4800" b="1" dirty="0">
                <a:solidFill>
                  <a:schemeClr val="bg1"/>
                </a:solidFill>
                <a:latin typeface="標楷體" panose="03000509000000000000" pitchFamily="65" charset="-120"/>
                <a:ea typeface="標楷體" panose="03000509000000000000" pitchFamily="65" charset="-120"/>
                <a:cs typeface="Arial" pitchFamily="34" charset="0"/>
              </a:rPr>
              <a:t>filter</a:t>
            </a:r>
            <a:r>
              <a:rPr lang="zh-TW" altLang="en-US" sz="4800" b="1" dirty="0" smtClean="0">
                <a:solidFill>
                  <a:schemeClr val="bg1"/>
                </a:solidFill>
                <a:latin typeface="標楷體" panose="03000509000000000000" pitchFamily="65" charset="-120"/>
                <a:ea typeface="標楷體" panose="03000509000000000000" pitchFamily="65" charset="-120"/>
                <a:cs typeface="Arial" pitchFamily="34" charset="0"/>
              </a:rPr>
              <a:t>和</a:t>
            </a:r>
            <a:endParaRPr lang="en-US" altLang="zh-TW" sz="4800" b="1" dirty="0" smtClean="0">
              <a:solidFill>
                <a:schemeClr val="bg1"/>
              </a:solidFill>
              <a:latin typeface="標楷體" panose="03000509000000000000" pitchFamily="65" charset="-120"/>
              <a:ea typeface="標楷體" panose="03000509000000000000" pitchFamily="65" charset="-120"/>
              <a:cs typeface="Arial" pitchFamily="34" charset="0"/>
            </a:endParaRPr>
          </a:p>
          <a:p>
            <a:pPr algn="ctr"/>
            <a:r>
              <a:rPr lang="en-US" altLang="ko-KR" sz="4800" b="1" dirty="0" smtClean="0">
                <a:solidFill>
                  <a:schemeClr val="bg1"/>
                </a:solidFill>
                <a:latin typeface="標楷體" panose="03000509000000000000" pitchFamily="65" charset="-120"/>
                <a:ea typeface="標楷體" panose="03000509000000000000" pitchFamily="65" charset="-120"/>
                <a:cs typeface="Arial" pitchFamily="34" charset="0"/>
              </a:rPr>
              <a:t>offset</a:t>
            </a:r>
            <a:r>
              <a:rPr lang="zh-TW" altLang="en-US" sz="4800" b="1" dirty="0">
                <a:solidFill>
                  <a:schemeClr val="bg1"/>
                </a:solidFill>
                <a:latin typeface="標楷體" panose="03000509000000000000" pitchFamily="65" charset="-120"/>
                <a:ea typeface="標楷體" panose="03000509000000000000" pitchFamily="65" charset="-120"/>
                <a:cs typeface="Arial" pitchFamily="34" charset="0"/>
              </a:rPr>
              <a:t>大小偵測瑕疵</a:t>
            </a:r>
          </a:p>
        </p:txBody>
      </p:sp>
    </p:spTree>
    <p:extLst>
      <p:ext uri="{BB962C8B-B14F-4D97-AF65-F5344CB8AC3E}">
        <p14:creationId xmlns:p14="http://schemas.microsoft.com/office/powerpoint/2010/main" val="3690554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C9D496-7F81-4090-8A50-F00B2B87EEBD}"/>
              </a:ext>
            </a:extLst>
          </p:cNvPr>
          <p:cNvSpPr txBox="1"/>
          <p:nvPr/>
        </p:nvSpPr>
        <p:spPr>
          <a:xfrm>
            <a:off x="6440786" y="5259338"/>
            <a:ext cx="5467350" cy="1200329"/>
          </a:xfrm>
          <a:prstGeom prst="rect">
            <a:avLst/>
          </a:prstGeom>
          <a:noFill/>
        </p:spPr>
        <p:txBody>
          <a:bodyPr wrap="square" rtlCol="0">
            <a:spAutoFit/>
          </a:bodyPr>
          <a:lstStyle/>
          <a:p>
            <a:r>
              <a:rPr lang="zh-TW" altLang="en-US" sz="2400" dirty="0" smtClean="0">
                <a:solidFill>
                  <a:schemeClr val="bg1"/>
                </a:solidFill>
                <a:latin typeface="標楷體" panose="03000509000000000000" pitchFamily="65" charset="-120"/>
                <a:ea typeface="標楷體" panose="03000509000000000000" pitchFamily="65" charset="-120"/>
                <a:cs typeface="Arial" pitchFamily="34" charset="0"/>
              </a:rPr>
              <a:t>不一樣的</a:t>
            </a:r>
            <a:r>
              <a:rPr lang="en-US" altLang="zh-TW" sz="2400" dirty="0" smtClean="0">
                <a:solidFill>
                  <a:schemeClr val="bg1"/>
                </a:solidFill>
                <a:latin typeface="標楷體" panose="03000509000000000000" pitchFamily="65" charset="-120"/>
                <a:ea typeface="標楷體" panose="03000509000000000000" pitchFamily="65" charset="-120"/>
                <a:cs typeface="Arial" pitchFamily="34" charset="0"/>
              </a:rPr>
              <a:t>filter</a:t>
            </a:r>
            <a:r>
              <a:rPr lang="zh-TW" altLang="en-US" sz="2400" dirty="0" smtClean="0">
                <a:solidFill>
                  <a:schemeClr val="bg1"/>
                </a:solidFill>
                <a:latin typeface="標楷體" panose="03000509000000000000" pitchFamily="65" charset="-120"/>
                <a:ea typeface="標楷體" panose="03000509000000000000" pitchFamily="65" charset="-120"/>
                <a:cs typeface="Arial" pitchFamily="34" charset="0"/>
              </a:rPr>
              <a:t>會偵測出不同的瑕疵影像，所以在最一開始我們先試著看看，哪個</a:t>
            </a:r>
            <a:r>
              <a:rPr lang="en-US" altLang="zh-TW" sz="2400" dirty="0" smtClean="0">
                <a:solidFill>
                  <a:schemeClr val="bg1"/>
                </a:solidFill>
                <a:latin typeface="標楷體" panose="03000509000000000000" pitchFamily="65" charset="-120"/>
                <a:ea typeface="標楷體" panose="03000509000000000000" pitchFamily="65" charset="-120"/>
                <a:cs typeface="Arial" pitchFamily="34" charset="0"/>
              </a:rPr>
              <a:t>filter</a:t>
            </a:r>
            <a:r>
              <a:rPr lang="zh-TW" altLang="en-US" sz="2400" dirty="0" smtClean="0">
                <a:solidFill>
                  <a:schemeClr val="bg1"/>
                </a:solidFill>
                <a:latin typeface="標楷體" panose="03000509000000000000" pitchFamily="65" charset="-120"/>
                <a:ea typeface="標楷體" panose="03000509000000000000" pitchFamily="65" charset="-120"/>
                <a:cs typeface="Arial" pitchFamily="34" charset="0"/>
              </a:rPr>
              <a:t>大小較符合我們的需求。</a:t>
            </a:r>
            <a:endParaRPr lang="en-US" altLang="ko-KR" sz="2400" dirty="0">
              <a:solidFill>
                <a:schemeClr val="bg1"/>
              </a:solidFill>
              <a:latin typeface="標楷體" panose="03000509000000000000" pitchFamily="65" charset="-120"/>
              <a:ea typeface="標楷體" panose="03000509000000000000" pitchFamily="65" charset="-120"/>
              <a:cs typeface="Arial" pitchFamily="34" charset="0"/>
            </a:endParaRPr>
          </a:p>
        </p:txBody>
      </p:sp>
      <p:sp>
        <p:nvSpPr>
          <p:cNvPr id="5" name="TextBox 4">
            <a:extLst>
              <a:ext uri="{FF2B5EF4-FFF2-40B4-BE49-F238E27FC236}">
                <a16:creationId xmlns:a16="http://schemas.microsoft.com/office/drawing/2014/main" id="{4209D9A7-23E1-4394-AC7A-2535828B5F72}"/>
              </a:ext>
            </a:extLst>
          </p:cNvPr>
          <p:cNvSpPr txBox="1"/>
          <p:nvPr/>
        </p:nvSpPr>
        <p:spPr>
          <a:xfrm>
            <a:off x="6740595" y="2457845"/>
            <a:ext cx="5365679" cy="1200329"/>
          </a:xfrm>
          <a:prstGeom prst="rect">
            <a:avLst/>
          </a:prstGeom>
          <a:noFill/>
        </p:spPr>
        <p:txBody>
          <a:bodyPr wrap="square" rtlCol="0">
            <a:spAutoFit/>
          </a:bodyPr>
          <a:lstStyle/>
          <a:p>
            <a:r>
              <a:rPr lang="zh-TW" altLang="en-US" sz="2400" dirty="0" smtClean="0">
                <a:solidFill>
                  <a:schemeClr val="bg1"/>
                </a:solidFill>
                <a:latin typeface="標楷體" panose="03000509000000000000" pitchFamily="65" charset="-120"/>
                <a:ea typeface="標楷體" panose="03000509000000000000" pitchFamily="65" charset="-120"/>
                <a:cs typeface="Arial" pitchFamily="34" charset="0"/>
              </a:rPr>
              <a:t>用</a:t>
            </a:r>
            <a:r>
              <a:rPr lang="en-US" altLang="zh-TW" sz="2400" dirty="0" smtClean="0">
                <a:solidFill>
                  <a:schemeClr val="bg1"/>
                </a:solidFill>
                <a:latin typeface="標楷體" panose="03000509000000000000" pitchFamily="65" charset="-120"/>
                <a:ea typeface="標楷體" panose="03000509000000000000" pitchFamily="65" charset="-120"/>
                <a:cs typeface="Arial" pitchFamily="34" charset="0"/>
              </a:rPr>
              <a:t>offset</a:t>
            </a:r>
            <a:r>
              <a:rPr lang="zh-TW" altLang="en-US" sz="2400" dirty="0" smtClean="0">
                <a:solidFill>
                  <a:schemeClr val="bg1"/>
                </a:solidFill>
                <a:latin typeface="標楷體" panose="03000509000000000000" pitchFamily="65" charset="-120"/>
                <a:ea typeface="標楷體" panose="03000509000000000000" pitchFamily="65" charset="-120"/>
                <a:cs typeface="Arial" pitchFamily="34" charset="0"/>
              </a:rPr>
              <a:t>來控制圖片大小，使圖片切割的足夠小，以便我們能用我們選的算法</a:t>
            </a:r>
            <a:r>
              <a:rPr lang="en-US" altLang="zh-TW" sz="2400" dirty="0" smtClean="0">
                <a:solidFill>
                  <a:schemeClr val="bg1"/>
                </a:solidFill>
                <a:latin typeface="標楷體" panose="03000509000000000000" pitchFamily="65" charset="-120"/>
                <a:ea typeface="標楷體" panose="03000509000000000000" pitchFamily="65" charset="-120"/>
                <a:cs typeface="Arial" pitchFamily="34" charset="0"/>
              </a:rPr>
              <a:t>(</a:t>
            </a:r>
            <a:r>
              <a:rPr lang="en-US" altLang="zh-TW" sz="2400" dirty="0" err="1" smtClean="0">
                <a:solidFill>
                  <a:schemeClr val="bg1"/>
                </a:solidFill>
                <a:latin typeface="標楷體" panose="03000509000000000000" pitchFamily="65" charset="-120"/>
                <a:ea typeface="標楷體" panose="03000509000000000000" pitchFamily="65" charset="-120"/>
                <a:cs typeface="Arial" pitchFamily="34" charset="0"/>
              </a:rPr>
              <a:t>Correlation,Contrast,Uniformity</a:t>
            </a:r>
            <a:r>
              <a:rPr lang="zh-TW" altLang="en-US" sz="2400" dirty="0" smtClean="0">
                <a:solidFill>
                  <a:schemeClr val="bg1"/>
                </a:solidFill>
                <a:latin typeface="標楷體" panose="03000509000000000000" pitchFamily="65" charset="-120"/>
                <a:ea typeface="標楷體" panose="03000509000000000000" pitchFamily="65" charset="-120"/>
                <a:cs typeface="Arial" pitchFamily="34" charset="0"/>
              </a:rPr>
              <a:t>。</a:t>
            </a:r>
            <a:r>
              <a:rPr lang="en-US" altLang="zh-TW" sz="2400" dirty="0" smtClean="0">
                <a:solidFill>
                  <a:schemeClr val="bg1"/>
                </a:solidFill>
                <a:latin typeface="標楷體" panose="03000509000000000000" pitchFamily="65" charset="-120"/>
                <a:ea typeface="標楷體" panose="03000509000000000000" pitchFamily="65" charset="-120"/>
                <a:cs typeface="Arial" pitchFamily="34" charset="0"/>
              </a:rPr>
              <a:t>)</a:t>
            </a:r>
            <a:endParaRPr lang="en-US" altLang="ko-KR" sz="2400" dirty="0">
              <a:solidFill>
                <a:schemeClr val="bg1"/>
              </a:solidFill>
              <a:latin typeface="標楷體" panose="03000509000000000000" pitchFamily="65" charset="-120"/>
              <a:ea typeface="標楷體" panose="03000509000000000000" pitchFamily="65" charset="-120"/>
              <a:cs typeface="Arial" pitchFamily="34" charset="0"/>
            </a:endParaRPr>
          </a:p>
        </p:txBody>
      </p:sp>
      <p:sp>
        <p:nvSpPr>
          <p:cNvPr id="8" name="TextBox 7">
            <a:extLst>
              <a:ext uri="{FF2B5EF4-FFF2-40B4-BE49-F238E27FC236}">
                <a16:creationId xmlns:a16="http://schemas.microsoft.com/office/drawing/2014/main" id="{73125C43-F283-470F-BCAB-0AEB09759152}"/>
              </a:ext>
            </a:extLst>
          </p:cNvPr>
          <p:cNvSpPr txBox="1"/>
          <p:nvPr/>
        </p:nvSpPr>
        <p:spPr>
          <a:xfrm>
            <a:off x="6440786" y="4484581"/>
            <a:ext cx="1788814" cy="461665"/>
          </a:xfrm>
          <a:prstGeom prst="rect">
            <a:avLst/>
          </a:prstGeom>
          <a:noFill/>
        </p:spPr>
        <p:txBody>
          <a:bodyPr wrap="square" rtlCol="0">
            <a:spAutoFit/>
          </a:bodyPr>
          <a:lstStyle/>
          <a:p>
            <a:r>
              <a:rPr lang="zh-TW" altLang="en-US" sz="2400" b="1" dirty="0" smtClean="0">
                <a:solidFill>
                  <a:srgbClr val="0070C0"/>
                </a:solidFill>
                <a:latin typeface="標楷體" panose="03000509000000000000" pitchFamily="65" charset="-120"/>
                <a:ea typeface="標楷體" panose="03000509000000000000" pitchFamily="65" charset="-120"/>
                <a:cs typeface="Arial" pitchFamily="34" charset="0"/>
              </a:rPr>
              <a:t>關於</a:t>
            </a:r>
            <a:r>
              <a:rPr lang="en-US" altLang="zh-TW" sz="2400" b="1" dirty="0" smtClean="0">
                <a:solidFill>
                  <a:srgbClr val="0070C0"/>
                </a:solidFill>
                <a:latin typeface="標楷體" panose="03000509000000000000" pitchFamily="65" charset="-120"/>
                <a:ea typeface="標楷體" panose="03000509000000000000" pitchFamily="65" charset="-120"/>
                <a:cs typeface="Arial" pitchFamily="34" charset="0"/>
              </a:rPr>
              <a:t>Filter</a:t>
            </a:r>
            <a:endParaRPr lang="ko-KR" altLang="en-US" sz="2400" b="1" dirty="0">
              <a:solidFill>
                <a:srgbClr val="0070C0"/>
              </a:solidFill>
              <a:latin typeface="標楷體" panose="03000509000000000000" pitchFamily="65" charset="-120"/>
              <a:cs typeface="Arial" pitchFamily="34" charset="0"/>
            </a:endParaRPr>
          </a:p>
        </p:txBody>
      </p:sp>
      <p:sp>
        <p:nvSpPr>
          <p:cNvPr id="9" name="TextBox 8">
            <a:extLst>
              <a:ext uri="{FF2B5EF4-FFF2-40B4-BE49-F238E27FC236}">
                <a16:creationId xmlns:a16="http://schemas.microsoft.com/office/drawing/2014/main" id="{E384F725-DEB6-4BD1-8554-E95700FD2533}"/>
              </a:ext>
            </a:extLst>
          </p:cNvPr>
          <p:cNvSpPr txBox="1"/>
          <p:nvPr/>
        </p:nvSpPr>
        <p:spPr>
          <a:xfrm>
            <a:off x="6643350" y="499520"/>
            <a:ext cx="5062222" cy="830997"/>
          </a:xfrm>
          <a:prstGeom prst="rect">
            <a:avLst/>
          </a:prstGeom>
          <a:noFill/>
        </p:spPr>
        <p:txBody>
          <a:bodyPr wrap="square" rtlCol="0" anchor="ctr">
            <a:spAutoFit/>
          </a:bodyPr>
          <a:lstStyle/>
          <a:p>
            <a:pPr algn="ctr"/>
            <a:r>
              <a:rPr lang="zh-TW" altLang="en-US" sz="4800" b="1" dirty="0" smtClean="0">
                <a:solidFill>
                  <a:schemeClr val="bg1"/>
                </a:solidFill>
                <a:latin typeface="標楷體" panose="03000509000000000000" pitchFamily="65" charset="-120"/>
                <a:ea typeface="標楷體" panose="03000509000000000000" pitchFamily="65" charset="-120"/>
                <a:cs typeface="Arial" pitchFamily="34" charset="0"/>
              </a:rPr>
              <a:t>如何實現</a:t>
            </a:r>
            <a:endParaRPr lang="ko-KR" altLang="en-US" sz="4800" b="1" dirty="0">
              <a:solidFill>
                <a:schemeClr val="bg1"/>
              </a:solidFill>
              <a:latin typeface="標楷體" panose="03000509000000000000" pitchFamily="65" charset="-120"/>
              <a:cs typeface="Arial" pitchFamily="34" charset="0"/>
            </a:endParaRPr>
          </a:p>
        </p:txBody>
      </p:sp>
      <p:sp>
        <p:nvSpPr>
          <p:cNvPr id="2" name="矩形 1"/>
          <p:cNvSpPr/>
          <p:nvPr/>
        </p:nvSpPr>
        <p:spPr>
          <a:xfrm>
            <a:off x="6643350" y="1709515"/>
            <a:ext cx="1723549" cy="461665"/>
          </a:xfrm>
          <a:prstGeom prst="rect">
            <a:avLst/>
          </a:prstGeom>
        </p:spPr>
        <p:txBody>
          <a:bodyPr wrap="none">
            <a:spAutoFit/>
          </a:bodyPr>
          <a:lstStyle/>
          <a:p>
            <a:r>
              <a:rPr lang="zh-TW" altLang="en-US" sz="2400" b="1" dirty="0" smtClean="0">
                <a:solidFill>
                  <a:srgbClr val="0070C0"/>
                </a:solidFill>
                <a:latin typeface="標楷體" panose="03000509000000000000" pitchFamily="65" charset="-120"/>
                <a:ea typeface="標楷體" panose="03000509000000000000" pitchFamily="65" charset="-120"/>
                <a:cs typeface="Arial" pitchFamily="34" charset="0"/>
              </a:rPr>
              <a:t>關於</a:t>
            </a:r>
            <a:r>
              <a:rPr lang="en-US" altLang="zh-TW" sz="2400" b="1" dirty="0" smtClean="0">
                <a:solidFill>
                  <a:srgbClr val="0070C0"/>
                </a:solidFill>
                <a:latin typeface="標楷體" panose="03000509000000000000" pitchFamily="65" charset="-120"/>
                <a:ea typeface="標楷體" panose="03000509000000000000" pitchFamily="65" charset="-120"/>
                <a:cs typeface="Arial" pitchFamily="34" charset="0"/>
              </a:rPr>
              <a:t>offset</a:t>
            </a:r>
            <a:endParaRPr lang="ko-KR" altLang="en-US" sz="2400" b="1" dirty="0">
              <a:solidFill>
                <a:srgbClr val="0070C0"/>
              </a:solidFill>
              <a:latin typeface="標楷體" panose="03000509000000000000" pitchFamily="65" charset="-120"/>
              <a:cs typeface="Arial" pitchFamily="34" charset="0"/>
            </a:endParaRPr>
          </a:p>
        </p:txBody>
      </p:sp>
    </p:spTree>
    <p:extLst>
      <p:ext uri="{BB962C8B-B14F-4D97-AF65-F5344CB8AC3E}">
        <p14:creationId xmlns:p14="http://schemas.microsoft.com/office/powerpoint/2010/main" val="2498161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3E0E8578-BD64-4C9C-8967-EC38029FB4BB}"/>
              </a:ext>
            </a:extLst>
          </p:cNvPr>
          <p:cNvSpPr txBox="1"/>
          <p:nvPr/>
        </p:nvSpPr>
        <p:spPr>
          <a:xfrm>
            <a:off x="1" y="2488300"/>
            <a:ext cx="12191998" cy="1569660"/>
          </a:xfrm>
          <a:prstGeom prst="rect">
            <a:avLst/>
          </a:prstGeom>
          <a:noFill/>
        </p:spPr>
        <p:txBody>
          <a:bodyPr wrap="square" rtlCol="0" anchor="ctr">
            <a:spAutoFit/>
          </a:bodyPr>
          <a:lstStyle/>
          <a:p>
            <a:pPr algn="ctr"/>
            <a:r>
              <a:rPr lang="zh-TW" altLang="en-US" sz="4800" b="1" dirty="0" smtClean="0">
                <a:solidFill>
                  <a:schemeClr val="bg1"/>
                </a:solidFill>
                <a:latin typeface="標楷體" panose="03000509000000000000" pitchFamily="65" charset="-120"/>
                <a:ea typeface="標楷體" panose="03000509000000000000" pitchFamily="65" charset="-120"/>
                <a:cs typeface="Arial" pitchFamily="34" charset="0"/>
              </a:rPr>
              <a:t>選定各</a:t>
            </a:r>
            <a:r>
              <a:rPr lang="en-US" altLang="zh-TW" sz="4800" b="1" dirty="0" smtClean="0">
                <a:solidFill>
                  <a:schemeClr val="bg1"/>
                </a:solidFill>
                <a:latin typeface="標楷體" panose="03000509000000000000" pitchFamily="65" charset="-120"/>
                <a:ea typeface="標楷體" panose="03000509000000000000" pitchFamily="65" charset="-120"/>
                <a:cs typeface="Arial" pitchFamily="34" charset="0"/>
              </a:rPr>
              <a:t>filter</a:t>
            </a:r>
          </a:p>
          <a:p>
            <a:pPr algn="ctr"/>
            <a:r>
              <a:rPr lang="zh-TW" altLang="en-US" sz="4800" b="1" dirty="0" smtClean="0">
                <a:solidFill>
                  <a:schemeClr val="bg1"/>
                </a:solidFill>
                <a:latin typeface="標楷體" panose="03000509000000000000" pitchFamily="65" charset="-120"/>
                <a:ea typeface="標楷體" panose="03000509000000000000" pitchFamily="65" charset="-120"/>
                <a:cs typeface="Arial" pitchFamily="34" charset="0"/>
              </a:rPr>
              <a:t>可</a:t>
            </a:r>
            <a:r>
              <a:rPr lang="zh-TW" altLang="en-US" sz="4800" b="1" dirty="0">
                <a:solidFill>
                  <a:schemeClr val="bg1"/>
                </a:solidFill>
                <a:latin typeface="標楷體" panose="03000509000000000000" pitchFamily="65" charset="-120"/>
                <a:ea typeface="標楷體" panose="03000509000000000000" pitchFamily="65" charset="-120"/>
                <a:cs typeface="Arial" pitchFamily="34" charset="0"/>
              </a:rPr>
              <a:t>用的數值</a:t>
            </a:r>
            <a:endParaRPr lang="ko-KR" altLang="en-US" sz="4800" b="1" dirty="0">
              <a:solidFill>
                <a:schemeClr val="bg1"/>
              </a:solidFill>
              <a:latin typeface="標楷體" panose="03000509000000000000" pitchFamily="65" charset="-120"/>
              <a:cs typeface="Arial" pitchFamily="34" charset="0"/>
            </a:endParaRPr>
          </a:p>
        </p:txBody>
      </p:sp>
    </p:spTree>
    <p:extLst>
      <p:ext uri="{BB962C8B-B14F-4D97-AF65-F5344CB8AC3E}">
        <p14:creationId xmlns:p14="http://schemas.microsoft.com/office/powerpoint/2010/main" val="3780276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zh-TW" altLang="en-US" b="1" dirty="0">
                <a:latin typeface="標楷體" panose="03000509000000000000" pitchFamily="65" charset="-120"/>
                <a:ea typeface="標楷體" panose="03000509000000000000" pitchFamily="65" charset="-120"/>
              </a:rPr>
              <a:t>圓</a:t>
            </a:r>
            <a:r>
              <a:rPr lang="zh-TW" altLang="en-US" b="1" dirty="0" smtClean="0">
                <a:latin typeface="標楷體" panose="03000509000000000000" pitchFamily="65" charset="-120"/>
                <a:ea typeface="標楷體" panose="03000509000000000000" pitchFamily="65" charset="-120"/>
              </a:rPr>
              <a:t>點</a:t>
            </a:r>
            <a:r>
              <a:rPr lang="en-US" altLang="zh-TW" b="1" dirty="0" smtClean="0">
                <a:latin typeface="標楷體" panose="03000509000000000000" pitchFamily="65" charset="-120"/>
                <a:ea typeface="標楷體" panose="03000509000000000000" pitchFamily="65" charset="-120"/>
              </a:rPr>
              <a:t>Filter</a:t>
            </a:r>
            <a:endParaRPr lang="zh-TW" altLang="en-US" b="1" dirty="0">
              <a:latin typeface="標楷體" panose="03000509000000000000" pitchFamily="65" charset="-120"/>
              <a:ea typeface="標楷體" panose="03000509000000000000" pitchFamily="65" charset="-120"/>
            </a:endParaRPr>
          </a:p>
        </p:txBody>
      </p:sp>
      <p:sp>
        <p:nvSpPr>
          <p:cNvPr id="8" name="TextBox 7">
            <a:extLst>
              <a:ext uri="{FF2B5EF4-FFF2-40B4-BE49-F238E27FC236}">
                <a16:creationId xmlns:a16="http://schemas.microsoft.com/office/drawing/2014/main" id="{4EFA6A6A-B83A-4609-9770-C71354CAB5A9}"/>
              </a:ext>
            </a:extLst>
          </p:cNvPr>
          <p:cNvSpPr txBox="1"/>
          <p:nvPr/>
        </p:nvSpPr>
        <p:spPr>
          <a:xfrm>
            <a:off x="1494621" y="4398201"/>
            <a:ext cx="1760410"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Filter = </a:t>
            </a:r>
            <a:r>
              <a:rPr lang="en-US" altLang="zh-TW" sz="1400" b="1" dirty="0" smtClean="0">
                <a:solidFill>
                  <a:schemeClr val="bg1"/>
                </a:solidFill>
                <a:cs typeface="Arial" pitchFamily="34" charset="0"/>
              </a:rPr>
              <a:t>15</a:t>
            </a:r>
            <a:endParaRPr lang="ko-KR" altLang="en-US" sz="1400" b="1" dirty="0">
              <a:solidFill>
                <a:schemeClr val="bg1"/>
              </a:solidFill>
              <a:cs typeface="Arial" pitchFamily="34" charset="0"/>
            </a:endParaRPr>
          </a:p>
        </p:txBody>
      </p:sp>
      <p:sp>
        <p:nvSpPr>
          <p:cNvPr id="9" name="TextBox 8">
            <a:extLst>
              <a:ext uri="{FF2B5EF4-FFF2-40B4-BE49-F238E27FC236}">
                <a16:creationId xmlns:a16="http://schemas.microsoft.com/office/drawing/2014/main" id="{A2BF890B-C14E-4323-85B1-6B04B2599848}"/>
              </a:ext>
            </a:extLst>
          </p:cNvPr>
          <p:cNvSpPr txBox="1"/>
          <p:nvPr/>
        </p:nvSpPr>
        <p:spPr>
          <a:xfrm>
            <a:off x="4949522" y="4391885"/>
            <a:ext cx="1760410"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Filter = </a:t>
            </a:r>
            <a:r>
              <a:rPr lang="en-US" altLang="zh-TW" sz="1400" b="1" dirty="0" smtClean="0">
                <a:solidFill>
                  <a:schemeClr val="bg1"/>
                </a:solidFill>
                <a:cs typeface="Arial" pitchFamily="34" charset="0"/>
              </a:rPr>
              <a:t>2</a:t>
            </a:r>
            <a:r>
              <a:rPr lang="en-US" altLang="ko-KR" sz="1400" b="1" dirty="0" smtClean="0">
                <a:solidFill>
                  <a:schemeClr val="bg1"/>
                </a:solidFill>
                <a:cs typeface="Arial" pitchFamily="34" charset="0"/>
              </a:rPr>
              <a:t>3</a:t>
            </a:r>
            <a:endParaRPr lang="ko-KR" altLang="en-US" sz="1400" b="1" dirty="0">
              <a:solidFill>
                <a:schemeClr val="bg1"/>
              </a:solidFill>
              <a:cs typeface="Arial" pitchFamily="34" charset="0"/>
            </a:endParaRPr>
          </a:p>
        </p:txBody>
      </p:sp>
      <p:sp>
        <p:nvSpPr>
          <p:cNvPr id="10" name="TextBox 9">
            <a:extLst>
              <a:ext uri="{FF2B5EF4-FFF2-40B4-BE49-F238E27FC236}">
                <a16:creationId xmlns:a16="http://schemas.microsoft.com/office/drawing/2014/main" id="{9C380354-6899-486D-90F8-8FDC899F312D}"/>
              </a:ext>
            </a:extLst>
          </p:cNvPr>
          <p:cNvSpPr txBox="1"/>
          <p:nvPr/>
        </p:nvSpPr>
        <p:spPr>
          <a:xfrm>
            <a:off x="8931890" y="4391885"/>
            <a:ext cx="1760410"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Filter = </a:t>
            </a:r>
            <a:r>
              <a:rPr lang="en-US" altLang="zh-TW" sz="1400" b="1" dirty="0" smtClean="0">
                <a:solidFill>
                  <a:schemeClr val="bg1"/>
                </a:solidFill>
                <a:cs typeface="Arial" pitchFamily="34" charset="0"/>
              </a:rPr>
              <a:t>33</a:t>
            </a:r>
            <a:endParaRPr lang="ko-KR" altLang="en-US" sz="1400" b="1" dirty="0">
              <a:solidFill>
                <a:schemeClr val="bg1"/>
              </a:solidFill>
              <a:cs typeface="Arial" pitchFamily="34" charset="0"/>
            </a:endParaRPr>
          </a:p>
        </p:txBody>
      </p:sp>
      <p:sp>
        <p:nvSpPr>
          <p:cNvPr id="14" name="TextBox 13">
            <a:extLst>
              <a:ext uri="{FF2B5EF4-FFF2-40B4-BE49-F238E27FC236}">
                <a16:creationId xmlns:a16="http://schemas.microsoft.com/office/drawing/2014/main" id="{8B22410F-36DF-4AB4-AA7C-1CA02CDBE562}"/>
              </a:ext>
            </a:extLst>
          </p:cNvPr>
          <p:cNvSpPr txBox="1"/>
          <p:nvPr/>
        </p:nvSpPr>
        <p:spPr>
          <a:xfrm>
            <a:off x="5242365" y="5779253"/>
            <a:ext cx="1709353" cy="348813"/>
          </a:xfrm>
          <a:prstGeom prst="rect">
            <a:avLst/>
          </a:prstGeom>
          <a:noFill/>
        </p:spPr>
        <p:txBody>
          <a:bodyPr wrap="square" rtlCol="0" anchor="ctr">
            <a:spAutoFit/>
          </a:bodyPr>
          <a:lstStyle/>
          <a:p>
            <a:pPr algn="ctr">
              <a:lnSpc>
                <a:spcPts val="2000"/>
              </a:lnSpc>
            </a:pPr>
            <a:r>
              <a:rPr lang="zh-TW" altLang="en-US" sz="3200" dirty="0">
                <a:solidFill>
                  <a:srgbClr val="0070C0"/>
                </a:solidFill>
                <a:latin typeface="標楷體" panose="03000509000000000000" pitchFamily="65" charset="-120"/>
                <a:ea typeface="標楷體" panose="03000509000000000000" pitchFamily="65" charset="-120"/>
                <a:cs typeface="Arial" pitchFamily="34" charset="0"/>
                <a:hlinkClick r:id="rId2"/>
              </a:rPr>
              <a:t>程式碼</a:t>
            </a:r>
            <a:endParaRPr lang="en-US" altLang="ko-KR" sz="3200" dirty="0">
              <a:solidFill>
                <a:srgbClr val="0070C0"/>
              </a:solidFill>
              <a:latin typeface="標楷體" panose="03000509000000000000" pitchFamily="65" charset="-120"/>
              <a:ea typeface="標楷體" panose="03000509000000000000" pitchFamily="65" charset="-120"/>
              <a:cs typeface="Arial" pitchFamily="34" charset="0"/>
            </a:endParaRPr>
          </a:p>
        </p:txBody>
      </p:sp>
      <p:pic>
        <p:nvPicPr>
          <p:cNvPr id="3" name="圖片版面配置區 2"/>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902237" y="1878563"/>
            <a:ext cx="2945178" cy="2245375"/>
          </a:xfrm>
        </p:spPr>
      </p:pic>
      <p:pic>
        <p:nvPicPr>
          <p:cNvPr id="5" name="圖片版面配置區 4"/>
          <p:cNvPicPr>
            <a:picLocks noGrp="1" noChangeAspect="1"/>
          </p:cNvPicPr>
          <p:nvPr>
            <p:ph type="pic" sz="quarter" idx="12"/>
          </p:nvPr>
        </p:nvPicPr>
        <p:blipFill>
          <a:blip r:embed="rId4">
            <a:extLst>
              <a:ext uri="{28A0092B-C50C-407E-A947-70E740481C1C}">
                <a14:useLocalDpi xmlns:a14="http://schemas.microsoft.com/office/drawing/2010/main" val="0"/>
              </a:ext>
            </a:extLst>
          </a:blip>
          <a:stretch>
            <a:fillRect/>
          </a:stretch>
        </p:blipFill>
        <p:spPr>
          <a:xfrm>
            <a:off x="4349851" y="1878564"/>
            <a:ext cx="2947594" cy="2246195"/>
          </a:xfrm>
        </p:spPr>
      </p:pic>
      <p:pic>
        <p:nvPicPr>
          <p:cNvPr id="7" name="圖片版面配置區 6"/>
          <p:cNvPicPr>
            <a:picLocks noGrp="1" noChangeAspect="1"/>
          </p:cNvPicPr>
          <p:nvPr>
            <p:ph type="pic" sz="quarter" idx="13"/>
          </p:nvPr>
        </p:nvPicPr>
        <p:blipFill>
          <a:blip r:embed="rId5">
            <a:extLst>
              <a:ext uri="{28A0092B-C50C-407E-A947-70E740481C1C}">
                <a14:useLocalDpi xmlns:a14="http://schemas.microsoft.com/office/drawing/2010/main" val="0"/>
              </a:ext>
            </a:extLst>
          </a:blip>
          <a:stretch>
            <a:fillRect/>
          </a:stretch>
        </p:blipFill>
        <p:spPr>
          <a:xfrm>
            <a:off x="8331794" y="1878564"/>
            <a:ext cx="2960602" cy="2245375"/>
          </a:xfrm>
        </p:spPr>
      </p:pic>
    </p:spTree>
    <p:extLst>
      <p:ext uri="{BB962C8B-B14F-4D97-AF65-F5344CB8AC3E}">
        <p14:creationId xmlns:p14="http://schemas.microsoft.com/office/powerpoint/2010/main" val="141078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zh-TW" altLang="en-US" b="1" dirty="0" smtClean="0">
                <a:latin typeface="標楷體" panose="03000509000000000000" pitchFamily="65" charset="-120"/>
                <a:ea typeface="標楷體" panose="03000509000000000000" pitchFamily="65" charset="-120"/>
              </a:rPr>
              <a:t>直線</a:t>
            </a:r>
            <a:r>
              <a:rPr lang="en-US" altLang="zh-TW" b="1" dirty="0">
                <a:latin typeface="標楷體" panose="03000509000000000000" pitchFamily="65" charset="-120"/>
                <a:ea typeface="標楷體" panose="03000509000000000000" pitchFamily="65" charset="-120"/>
              </a:rPr>
              <a:t>F</a:t>
            </a:r>
            <a:r>
              <a:rPr lang="en-US" altLang="zh-TW" b="1" dirty="0" smtClean="0">
                <a:latin typeface="標楷體" panose="03000509000000000000" pitchFamily="65" charset="-120"/>
                <a:ea typeface="標楷體" panose="03000509000000000000" pitchFamily="65" charset="-120"/>
              </a:rPr>
              <a:t>ilter</a:t>
            </a:r>
            <a:endParaRPr lang="zh-TW" altLang="en-US" b="1" dirty="0">
              <a:latin typeface="標楷體" panose="03000509000000000000" pitchFamily="65" charset="-120"/>
              <a:ea typeface="標楷體" panose="03000509000000000000" pitchFamily="65" charset="-120"/>
            </a:endParaRPr>
          </a:p>
        </p:txBody>
      </p:sp>
      <p:sp>
        <p:nvSpPr>
          <p:cNvPr id="8" name="TextBox 7">
            <a:extLst>
              <a:ext uri="{FF2B5EF4-FFF2-40B4-BE49-F238E27FC236}">
                <a16:creationId xmlns:a16="http://schemas.microsoft.com/office/drawing/2014/main" id="{4EFA6A6A-B83A-4609-9770-C71354CAB5A9}"/>
              </a:ext>
            </a:extLst>
          </p:cNvPr>
          <p:cNvSpPr txBox="1"/>
          <p:nvPr/>
        </p:nvSpPr>
        <p:spPr>
          <a:xfrm>
            <a:off x="1507632" y="4391884"/>
            <a:ext cx="1760410"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Filter = </a:t>
            </a:r>
            <a:r>
              <a:rPr lang="en-US" altLang="zh-TW" sz="1400" b="1" dirty="0" smtClean="0">
                <a:solidFill>
                  <a:schemeClr val="bg1"/>
                </a:solidFill>
                <a:cs typeface="Arial" pitchFamily="34" charset="0"/>
              </a:rPr>
              <a:t>17</a:t>
            </a:r>
            <a:endParaRPr lang="ko-KR" altLang="en-US" sz="1400" b="1" dirty="0">
              <a:solidFill>
                <a:schemeClr val="bg1"/>
              </a:solidFill>
              <a:cs typeface="Arial" pitchFamily="34" charset="0"/>
            </a:endParaRPr>
          </a:p>
        </p:txBody>
      </p:sp>
      <p:sp>
        <p:nvSpPr>
          <p:cNvPr id="9" name="TextBox 8">
            <a:extLst>
              <a:ext uri="{FF2B5EF4-FFF2-40B4-BE49-F238E27FC236}">
                <a16:creationId xmlns:a16="http://schemas.microsoft.com/office/drawing/2014/main" id="{A2BF890B-C14E-4323-85B1-6B04B2599848}"/>
              </a:ext>
            </a:extLst>
          </p:cNvPr>
          <p:cNvSpPr txBox="1"/>
          <p:nvPr/>
        </p:nvSpPr>
        <p:spPr>
          <a:xfrm>
            <a:off x="5229922" y="4391884"/>
            <a:ext cx="1760410"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Filter = </a:t>
            </a:r>
            <a:r>
              <a:rPr lang="en-US" altLang="zh-TW" sz="1400" b="1" dirty="0" smtClean="0">
                <a:solidFill>
                  <a:schemeClr val="bg1"/>
                </a:solidFill>
                <a:cs typeface="Arial" pitchFamily="34" charset="0"/>
              </a:rPr>
              <a:t>22</a:t>
            </a:r>
            <a:endParaRPr lang="ko-KR" altLang="en-US" sz="1400" b="1" dirty="0">
              <a:solidFill>
                <a:schemeClr val="bg1"/>
              </a:solidFill>
              <a:cs typeface="Arial" pitchFamily="34" charset="0"/>
            </a:endParaRPr>
          </a:p>
        </p:txBody>
      </p:sp>
      <p:sp>
        <p:nvSpPr>
          <p:cNvPr id="10" name="TextBox 9">
            <a:extLst>
              <a:ext uri="{FF2B5EF4-FFF2-40B4-BE49-F238E27FC236}">
                <a16:creationId xmlns:a16="http://schemas.microsoft.com/office/drawing/2014/main" id="{9C380354-6899-486D-90F8-8FDC899F312D}"/>
              </a:ext>
            </a:extLst>
          </p:cNvPr>
          <p:cNvSpPr txBox="1"/>
          <p:nvPr/>
        </p:nvSpPr>
        <p:spPr>
          <a:xfrm>
            <a:off x="9015044" y="4391883"/>
            <a:ext cx="1760410"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Filter = 40</a:t>
            </a:r>
            <a:endParaRPr lang="ko-KR" altLang="en-US" sz="1400" b="1" dirty="0">
              <a:solidFill>
                <a:schemeClr val="bg1"/>
              </a:solidFill>
              <a:cs typeface="Arial" pitchFamily="34" charset="0"/>
            </a:endParaRPr>
          </a:p>
        </p:txBody>
      </p:sp>
      <p:sp>
        <p:nvSpPr>
          <p:cNvPr id="14" name="TextBox 13">
            <a:extLst>
              <a:ext uri="{FF2B5EF4-FFF2-40B4-BE49-F238E27FC236}">
                <a16:creationId xmlns:a16="http://schemas.microsoft.com/office/drawing/2014/main" id="{8B22410F-36DF-4AB4-AA7C-1CA02CDBE562}"/>
              </a:ext>
            </a:extLst>
          </p:cNvPr>
          <p:cNvSpPr txBox="1"/>
          <p:nvPr/>
        </p:nvSpPr>
        <p:spPr>
          <a:xfrm>
            <a:off x="5155438" y="5552399"/>
            <a:ext cx="1909378" cy="348813"/>
          </a:xfrm>
          <a:prstGeom prst="rect">
            <a:avLst/>
          </a:prstGeom>
          <a:noFill/>
        </p:spPr>
        <p:txBody>
          <a:bodyPr wrap="square" rtlCol="0" anchor="ctr">
            <a:spAutoFit/>
          </a:bodyPr>
          <a:lstStyle/>
          <a:p>
            <a:pPr algn="ctr">
              <a:lnSpc>
                <a:spcPts val="2000"/>
              </a:lnSpc>
            </a:pPr>
            <a:r>
              <a:rPr lang="zh-TW" altLang="en-US" sz="3200" dirty="0" smtClean="0">
                <a:solidFill>
                  <a:schemeClr val="accent1"/>
                </a:solidFill>
                <a:latin typeface="標楷體" panose="03000509000000000000" pitchFamily="65" charset="-120"/>
                <a:ea typeface="標楷體" panose="03000509000000000000" pitchFamily="65" charset="-120"/>
                <a:cs typeface="Arial" pitchFamily="34" charset="0"/>
                <a:hlinkClick r:id="rId2"/>
              </a:rPr>
              <a:t>程式碼</a:t>
            </a:r>
            <a:endParaRPr lang="en-US" altLang="ko-KR" sz="3200" dirty="0">
              <a:solidFill>
                <a:schemeClr val="accent1"/>
              </a:solidFill>
              <a:latin typeface="標楷體" panose="03000509000000000000" pitchFamily="65" charset="-120"/>
              <a:ea typeface="標楷體" panose="03000509000000000000" pitchFamily="65" charset="-120"/>
              <a:cs typeface="Arial" pitchFamily="34" charset="0"/>
            </a:endParaRPr>
          </a:p>
        </p:txBody>
      </p:sp>
      <p:pic>
        <p:nvPicPr>
          <p:cNvPr id="3" name="圖片版面配置區 2"/>
          <p:cNvPicPr>
            <a:picLocks noGrp="1" noChangeAspect="1"/>
          </p:cNvPicPr>
          <p:nvPr>
            <p:ph type="pic" sz="quarter" idx="11"/>
          </p:nvPr>
        </p:nvPicPr>
        <p:blipFill>
          <a:blip r:embed="rId3" cstate="hqprint">
            <a:extLst>
              <a:ext uri="{28A0092B-C50C-407E-A947-70E740481C1C}">
                <a14:useLocalDpi xmlns:a14="http://schemas.microsoft.com/office/drawing/2010/main" val="0"/>
              </a:ext>
            </a:extLst>
          </a:blip>
          <a:stretch>
            <a:fillRect/>
          </a:stretch>
        </p:blipFill>
        <p:spPr>
          <a:xfrm>
            <a:off x="967154" y="1741252"/>
            <a:ext cx="2841366" cy="2558188"/>
          </a:xfrm>
        </p:spPr>
      </p:pic>
      <p:pic>
        <p:nvPicPr>
          <p:cNvPr id="5" name="圖片版面配置區 4"/>
          <p:cNvPicPr>
            <a:picLocks noGrp="1" noChangeAspect="1"/>
          </p:cNvPicPr>
          <p:nvPr>
            <p:ph type="pic" sz="quarter" idx="12"/>
          </p:nvPr>
        </p:nvPicPr>
        <p:blipFill>
          <a:blip r:embed="rId4" cstate="hqprint">
            <a:extLst>
              <a:ext uri="{28A0092B-C50C-407E-A947-70E740481C1C}">
                <a14:useLocalDpi xmlns:a14="http://schemas.microsoft.com/office/drawing/2010/main" val="0"/>
              </a:ext>
            </a:extLst>
          </a:blip>
          <a:stretch>
            <a:fillRect/>
          </a:stretch>
        </p:blipFill>
        <p:spPr>
          <a:xfrm>
            <a:off x="4650122" y="1741252"/>
            <a:ext cx="2920010" cy="2558188"/>
          </a:xfrm>
        </p:spPr>
      </p:pic>
      <p:pic>
        <p:nvPicPr>
          <p:cNvPr id="15" name="圖片版面配置區 14"/>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l="17977" r="17977"/>
          <a:stretch>
            <a:fillRect/>
          </a:stretch>
        </p:blipFill>
        <p:spPr>
          <a:xfrm>
            <a:off x="8682361" y="1741252"/>
            <a:ext cx="2425777" cy="2558188"/>
          </a:xfrm>
        </p:spPr>
      </p:pic>
    </p:spTree>
    <p:extLst>
      <p:ext uri="{BB962C8B-B14F-4D97-AF65-F5344CB8AC3E}">
        <p14:creationId xmlns:p14="http://schemas.microsoft.com/office/powerpoint/2010/main" val="1467042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3E0E8578-BD64-4C9C-8967-EC38029FB4BB}"/>
              </a:ext>
            </a:extLst>
          </p:cNvPr>
          <p:cNvSpPr txBox="1"/>
          <p:nvPr/>
        </p:nvSpPr>
        <p:spPr>
          <a:xfrm>
            <a:off x="1" y="2488300"/>
            <a:ext cx="12191998" cy="1569660"/>
          </a:xfrm>
          <a:prstGeom prst="rect">
            <a:avLst/>
          </a:prstGeom>
          <a:noFill/>
        </p:spPr>
        <p:txBody>
          <a:bodyPr wrap="square" rtlCol="0" anchor="ctr">
            <a:spAutoFit/>
          </a:bodyPr>
          <a:lstStyle/>
          <a:p>
            <a:pPr algn="ctr"/>
            <a:r>
              <a:rPr lang="zh-TW" altLang="en-US" sz="4800" b="1" dirty="0">
                <a:solidFill>
                  <a:schemeClr val="bg1"/>
                </a:solidFill>
                <a:latin typeface="標楷體" panose="03000509000000000000" pitchFamily="65" charset="-120"/>
                <a:ea typeface="標楷體" panose="03000509000000000000" pitchFamily="65" charset="-120"/>
                <a:cs typeface="Arial" pitchFamily="34" charset="0"/>
              </a:rPr>
              <a:t>把</a:t>
            </a:r>
            <a:r>
              <a:rPr lang="zh-TW" altLang="en-US" sz="4800" b="1" dirty="0" smtClean="0">
                <a:solidFill>
                  <a:schemeClr val="bg1"/>
                </a:solidFill>
                <a:latin typeface="標楷體" panose="03000509000000000000" pitchFamily="65" charset="-120"/>
                <a:ea typeface="標楷體" panose="03000509000000000000" pitchFamily="65" charset="-120"/>
                <a:cs typeface="Arial" pitchFamily="34" charset="0"/>
              </a:rPr>
              <a:t>選定</a:t>
            </a:r>
            <a:endParaRPr lang="en-US" altLang="zh-TW" sz="4800" b="1" dirty="0" smtClean="0">
              <a:solidFill>
                <a:schemeClr val="bg1"/>
              </a:solidFill>
              <a:latin typeface="標楷體" panose="03000509000000000000" pitchFamily="65" charset="-120"/>
              <a:ea typeface="標楷體" panose="03000509000000000000" pitchFamily="65" charset="-120"/>
              <a:cs typeface="Arial" pitchFamily="34" charset="0"/>
            </a:endParaRPr>
          </a:p>
          <a:p>
            <a:pPr algn="ctr"/>
            <a:r>
              <a:rPr lang="zh-TW" altLang="en-US" sz="4800" b="1" dirty="0" smtClean="0">
                <a:solidFill>
                  <a:schemeClr val="bg1"/>
                </a:solidFill>
                <a:latin typeface="標楷體" panose="03000509000000000000" pitchFamily="65" charset="-120"/>
                <a:ea typeface="標楷體" panose="03000509000000000000" pitchFamily="65" charset="-120"/>
                <a:cs typeface="Arial" pitchFamily="34" charset="0"/>
              </a:rPr>
              <a:t>好</a:t>
            </a:r>
            <a:r>
              <a:rPr lang="zh-TW" altLang="en-US" sz="4800" b="1" dirty="0">
                <a:solidFill>
                  <a:schemeClr val="bg1"/>
                </a:solidFill>
                <a:latin typeface="標楷體" panose="03000509000000000000" pitchFamily="65" charset="-120"/>
                <a:ea typeface="標楷體" panose="03000509000000000000" pitchFamily="65" charset="-120"/>
                <a:cs typeface="Arial" pitchFamily="34" charset="0"/>
              </a:rPr>
              <a:t>的</a:t>
            </a:r>
            <a:r>
              <a:rPr lang="en-US" altLang="zh-TW" sz="4800" b="1" dirty="0">
                <a:solidFill>
                  <a:schemeClr val="bg1"/>
                </a:solidFill>
                <a:latin typeface="標楷體" panose="03000509000000000000" pitchFamily="65" charset="-120"/>
                <a:ea typeface="標楷體" panose="03000509000000000000" pitchFamily="65" charset="-120"/>
                <a:cs typeface="Arial" pitchFamily="34" charset="0"/>
              </a:rPr>
              <a:t>filter</a:t>
            </a:r>
            <a:r>
              <a:rPr lang="zh-TW" altLang="en-US" sz="4800" b="1" dirty="0">
                <a:solidFill>
                  <a:schemeClr val="bg1"/>
                </a:solidFill>
                <a:latin typeface="標楷體" panose="03000509000000000000" pitchFamily="65" charset="-120"/>
                <a:ea typeface="標楷體" panose="03000509000000000000" pitchFamily="65" charset="-120"/>
                <a:cs typeface="Arial" pitchFamily="34" charset="0"/>
              </a:rPr>
              <a:t>合併</a:t>
            </a:r>
            <a:endParaRPr lang="ko-KR" altLang="en-US" sz="4800" b="1" dirty="0">
              <a:solidFill>
                <a:schemeClr val="bg1"/>
              </a:solidFill>
              <a:latin typeface="標楷體" panose="03000509000000000000" pitchFamily="65" charset="-120"/>
              <a:cs typeface="Arial" pitchFamily="34" charset="0"/>
            </a:endParaRPr>
          </a:p>
        </p:txBody>
      </p:sp>
    </p:spTree>
    <p:extLst>
      <p:ext uri="{BB962C8B-B14F-4D97-AF65-F5344CB8AC3E}">
        <p14:creationId xmlns:p14="http://schemas.microsoft.com/office/powerpoint/2010/main" val="1740426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zh-TW" altLang="en-US" b="1" dirty="0">
                <a:latin typeface="標楷體" panose="03000509000000000000" pitchFamily="65" charset="-120"/>
                <a:ea typeface="標楷體" panose="03000509000000000000" pitchFamily="65" charset="-120"/>
              </a:rPr>
              <a:t>合併</a:t>
            </a:r>
            <a:r>
              <a:rPr lang="en-US" altLang="zh-TW" b="1" dirty="0" smtClean="0">
                <a:latin typeface="標楷體" panose="03000509000000000000" pitchFamily="65" charset="-120"/>
                <a:ea typeface="標楷體" panose="03000509000000000000" pitchFamily="65" charset="-120"/>
              </a:rPr>
              <a:t>Filter</a:t>
            </a:r>
            <a:endParaRPr lang="zh-TW" altLang="en-US" b="1" dirty="0">
              <a:latin typeface="標楷體" panose="03000509000000000000" pitchFamily="65" charset="-120"/>
              <a:ea typeface="標楷體" panose="03000509000000000000" pitchFamily="65" charset="-120"/>
            </a:endParaRPr>
          </a:p>
        </p:txBody>
      </p:sp>
      <p:sp>
        <p:nvSpPr>
          <p:cNvPr id="8" name="TextBox 7">
            <a:extLst>
              <a:ext uri="{FF2B5EF4-FFF2-40B4-BE49-F238E27FC236}">
                <a16:creationId xmlns:a16="http://schemas.microsoft.com/office/drawing/2014/main" id="{4EFA6A6A-B83A-4609-9770-C71354CAB5A9}"/>
              </a:ext>
            </a:extLst>
          </p:cNvPr>
          <p:cNvSpPr txBox="1"/>
          <p:nvPr/>
        </p:nvSpPr>
        <p:spPr>
          <a:xfrm>
            <a:off x="967154" y="4391885"/>
            <a:ext cx="1760410"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Filter = </a:t>
            </a:r>
            <a:r>
              <a:rPr lang="en-US" altLang="zh-TW" sz="1400" b="1" dirty="0" smtClean="0">
                <a:solidFill>
                  <a:schemeClr val="bg1"/>
                </a:solidFill>
                <a:cs typeface="Arial" pitchFamily="34" charset="0"/>
              </a:rPr>
              <a:t>15</a:t>
            </a:r>
            <a:endParaRPr lang="ko-KR" altLang="en-US" sz="1400" b="1" dirty="0">
              <a:solidFill>
                <a:schemeClr val="bg1"/>
              </a:solidFill>
              <a:cs typeface="Arial" pitchFamily="34" charset="0"/>
            </a:endParaRPr>
          </a:p>
        </p:txBody>
      </p:sp>
      <p:sp>
        <p:nvSpPr>
          <p:cNvPr id="9" name="TextBox 8">
            <a:extLst>
              <a:ext uri="{FF2B5EF4-FFF2-40B4-BE49-F238E27FC236}">
                <a16:creationId xmlns:a16="http://schemas.microsoft.com/office/drawing/2014/main" id="{A2BF890B-C14E-4323-85B1-6B04B2599848}"/>
              </a:ext>
            </a:extLst>
          </p:cNvPr>
          <p:cNvSpPr txBox="1"/>
          <p:nvPr/>
        </p:nvSpPr>
        <p:spPr>
          <a:xfrm>
            <a:off x="3091995" y="4391885"/>
            <a:ext cx="1760410"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Filter = </a:t>
            </a:r>
            <a:r>
              <a:rPr lang="en-US" altLang="zh-TW" sz="1400" b="1" dirty="0" smtClean="0">
                <a:solidFill>
                  <a:schemeClr val="bg1"/>
                </a:solidFill>
                <a:cs typeface="Arial" pitchFamily="34" charset="0"/>
              </a:rPr>
              <a:t>2</a:t>
            </a:r>
            <a:r>
              <a:rPr lang="en-US" altLang="ko-KR" sz="1400" b="1" dirty="0" smtClean="0">
                <a:solidFill>
                  <a:schemeClr val="bg1"/>
                </a:solidFill>
                <a:cs typeface="Arial" pitchFamily="34" charset="0"/>
              </a:rPr>
              <a:t>3</a:t>
            </a:r>
            <a:endParaRPr lang="ko-KR" altLang="en-US" sz="1400" b="1" dirty="0">
              <a:solidFill>
                <a:schemeClr val="bg1"/>
              </a:solidFill>
              <a:cs typeface="Arial" pitchFamily="34" charset="0"/>
            </a:endParaRPr>
          </a:p>
        </p:txBody>
      </p:sp>
      <p:sp>
        <p:nvSpPr>
          <p:cNvPr id="10" name="TextBox 9">
            <a:extLst>
              <a:ext uri="{FF2B5EF4-FFF2-40B4-BE49-F238E27FC236}">
                <a16:creationId xmlns:a16="http://schemas.microsoft.com/office/drawing/2014/main" id="{9C380354-6899-486D-90F8-8FDC899F312D}"/>
              </a:ext>
            </a:extLst>
          </p:cNvPr>
          <p:cNvSpPr txBox="1"/>
          <p:nvPr/>
        </p:nvSpPr>
        <p:spPr>
          <a:xfrm>
            <a:off x="5216837" y="4391885"/>
            <a:ext cx="1760410"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Filter = </a:t>
            </a:r>
            <a:r>
              <a:rPr lang="en-US" altLang="zh-TW" sz="1400" b="1" dirty="0" smtClean="0">
                <a:solidFill>
                  <a:schemeClr val="bg1"/>
                </a:solidFill>
                <a:cs typeface="Arial" pitchFamily="34" charset="0"/>
              </a:rPr>
              <a:t>33</a:t>
            </a:r>
            <a:endParaRPr lang="ko-KR" altLang="en-US" sz="1400" b="1" dirty="0">
              <a:solidFill>
                <a:schemeClr val="bg1"/>
              </a:solidFill>
              <a:cs typeface="Arial" pitchFamily="34" charset="0"/>
            </a:endParaRPr>
          </a:p>
        </p:txBody>
      </p:sp>
      <p:sp>
        <p:nvSpPr>
          <p:cNvPr id="11" name="TextBox 10">
            <a:extLst>
              <a:ext uri="{FF2B5EF4-FFF2-40B4-BE49-F238E27FC236}">
                <a16:creationId xmlns:a16="http://schemas.microsoft.com/office/drawing/2014/main" id="{E7929D9B-DE53-430F-81B0-93F213F913CC}"/>
              </a:ext>
            </a:extLst>
          </p:cNvPr>
          <p:cNvSpPr txBox="1"/>
          <p:nvPr/>
        </p:nvSpPr>
        <p:spPr>
          <a:xfrm>
            <a:off x="7341679" y="4391885"/>
            <a:ext cx="1760410"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Filter = 40</a:t>
            </a:r>
            <a:endParaRPr lang="ko-KR" altLang="en-US" sz="1400" b="1" dirty="0">
              <a:solidFill>
                <a:schemeClr val="bg1"/>
              </a:solidFill>
              <a:cs typeface="Arial" pitchFamily="34" charset="0"/>
            </a:endParaRPr>
          </a:p>
        </p:txBody>
      </p:sp>
      <p:sp>
        <p:nvSpPr>
          <p:cNvPr id="12" name="TextBox 11">
            <a:extLst>
              <a:ext uri="{FF2B5EF4-FFF2-40B4-BE49-F238E27FC236}">
                <a16:creationId xmlns:a16="http://schemas.microsoft.com/office/drawing/2014/main" id="{FD89365E-88AB-4F13-9A44-09AA38DDD6AB}"/>
              </a:ext>
            </a:extLst>
          </p:cNvPr>
          <p:cNvSpPr txBox="1"/>
          <p:nvPr/>
        </p:nvSpPr>
        <p:spPr>
          <a:xfrm>
            <a:off x="9466520" y="4391885"/>
            <a:ext cx="1760410" cy="307777"/>
          </a:xfrm>
          <a:prstGeom prst="rect">
            <a:avLst/>
          </a:prstGeom>
          <a:noFill/>
        </p:spPr>
        <p:txBody>
          <a:bodyPr wrap="square" rtlCol="0">
            <a:spAutoFit/>
          </a:bodyPr>
          <a:lstStyle/>
          <a:p>
            <a:pPr algn="ctr"/>
            <a:r>
              <a:rPr lang="zh-TW" altLang="en-US" sz="1400" b="1" dirty="0" smtClean="0">
                <a:solidFill>
                  <a:schemeClr val="bg1"/>
                </a:solidFill>
                <a:cs typeface="Arial" pitchFamily="34" charset="0"/>
              </a:rPr>
              <a:t>最終結果</a:t>
            </a:r>
            <a:endParaRPr lang="ko-KR" altLang="en-US" sz="1400" b="1" dirty="0">
              <a:solidFill>
                <a:schemeClr val="bg1"/>
              </a:solidFill>
              <a:cs typeface="Arial" pitchFamily="34" charset="0"/>
            </a:endParaRPr>
          </a:p>
        </p:txBody>
      </p:sp>
      <p:sp>
        <p:nvSpPr>
          <p:cNvPr id="14" name="TextBox 13">
            <a:extLst>
              <a:ext uri="{FF2B5EF4-FFF2-40B4-BE49-F238E27FC236}">
                <a16:creationId xmlns:a16="http://schemas.microsoft.com/office/drawing/2014/main" id="{8B22410F-36DF-4AB4-AA7C-1CA02CDBE562}"/>
              </a:ext>
            </a:extLst>
          </p:cNvPr>
          <p:cNvSpPr txBox="1"/>
          <p:nvPr/>
        </p:nvSpPr>
        <p:spPr>
          <a:xfrm>
            <a:off x="5216837" y="5691240"/>
            <a:ext cx="1709353" cy="382797"/>
          </a:xfrm>
          <a:prstGeom prst="rect">
            <a:avLst/>
          </a:prstGeom>
          <a:noFill/>
        </p:spPr>
        <p:txBody>
          <a:bodyPr wrap="square" rtlCol="0" anchor="ctr">
            <a:spAutoFit/>
          </a:bodyPr>
          <a:lstStyle/>
          <a:p>
            <a:pPr algn="ctr">
              <a:lnSpc>
                <a:spcPts val="2000"/>
              </a:lnSpc>
            </a:pPr>
            <a:r>
              <a:rPr lang="zh-TW" altLang="en-US" sz="3200" dirty="0">
                <a:solidFill>
                  <a:srgbClr val="0070C0"/>
                </a:solidFill>
                <a:latin typeface="標楷體" panose="03000509000000000000" pitchFamily="65" charset="-120"/>
                <a:ea typeface="標楷體" panose="03000509000000000000" pitchFamily="65" charset="-120"/>
                <a:cs typeface="Arial" pitchFamily="34" charset="0"/>
                <a:hlinkClick r:id="rId2"/>
              </a:rPr>
              <a:t>程式碼</a:t>
            </a:r>
            <a:endParaRPr lang="en-US" altLang="ko-KR" sz="3200" dirty="0">
              <a:solidFill>
                <a:srgbClr val="0070C0"/>
              </a:solidFill>
              <a:latin typeface="標楷體" panose="03000509000000000000" pitchFamily="65" charset="-120"/>
              <a:ea typeface="標楷體" panose="03000509000000000000" pitchFamily="65" charset="-120"/>
              <a:cs typeface="Arial" pitchFamily="34" charset="0"/>
            </a:endParaRPr>
          </a:p>
        </p:txBody>
      </p:sp>
      <p:pic>
        <p:nvPicPr>
          <p:cNvPr id="3" name="圖片版面配置區 2"/>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893359" y="1741488"/>
            <a:ext cx="1908000" cy="2519362"/>
          </a:xfrm>
        </p:spPr>
      </p:pic>
      <p:pic>
        <p:nvPicPr>
          <p:cNvPr id="5" name="圖片版面配置區 4"/>
          <p:cNvPicPr>
            <a:picLocks noGrp="1" noChangeAspect="1"/>
          </p:cNvPicPr>
          <p:nvPr>
            <p:ph type="pic" sz="quarter" idx="12"/>
          </p:nvPr>
        </p:nvPicPr>
        <p:blipFill>
          <a:blip r:embed="rId4">
            <a:extLst>
              <a:ext uri="{28A0092B-C50C-407E-A947-70E740481C1C}">
                <a14:useLocalDpi xmlns:a14="http://schemas.microsoft.com/office/drawing/2010/main" val="0"/>
              </a:ext>
            </a:extLst>
          </a:blip>
          <a:stretch>
            <a:fillRect/>
          </a:stretch>
        </p:blipFill>
        <p:spPr>
          <a:xfrm>
            <a:off x="3018201" y="1741488"/>
            <a:ext cx="1908000" cy="2519362"/>
          </a:xfrm>
        </p:spPr>
      </p:pic>
      <p:pic>
        <p:nvPicPr>
          <p:cNvPr id="7" name="圖片版面配置區 6"/>
          <p:cNvPicPr>
            <a:picLocks noGrp="1" noChangeAspect="1"/>
          </p:cNvPicPr>
          <p:nvPr>
            <p:ph type="pic" sz="quarter" idx="13"/>
          </p:nvPr>
        </p:nvPicPr>
        <p:blipFill>
          <a:blip r:embed="rId5">
            <a:extLst>
              <a:ext uri="{28A0092B-C50C-407E-A947-70E740481C1C}">
                <a14:useLocalDpi xmlns:a14="http://schemas.microsoft.com/office/drawing/2010/main" val="0"/>
              </a:ext>
            </a:extLst>
          </a:blip>
          <a:stretch>
            <a:fillRect/>
          </a:stretch>
        </p:blipFill>
        <p:spPr>
          <a:xfrm>
            <a:off x="5143043" y="1741488"/>
            <a:ext cx="1908000" cy="2519362"/>
          </a:xfrm>
        </p:spPr>
      </p:pic>
      <p:pic>
        <p:nvPicPr>
          <p:cNvPr id="4" name="圖片版面配置區 3"/>
          <p:cNvPicPr>
            <a:picLocks noGrp="1" noChangeAspect="1"/>
          </p:cNvPicPr>
          <p:nvPr>
            <p:ph type="pic" sz="quarter" idx="14"/>
          </p:nvPr>
        </p:nvPicPr>
        <p:blipFill>
          <a:blip r:embed="rId6">
            <a:extLst>
              <a:ext uri="{28A0092B-C50C-407E-A947-70E740481C1C}">
                <a14:useLocalDpi xmlns:a14="http://schemas.microsoft.com/office/drawing/2010/main" val="0"/>
              </a:ext>
            </a:extLst>
          </a:blip>
          <a:srcRect l="13057" r="13057"/>
          <a:stretch>
            <a:fillRect/>
          </a:stretch>
        </p:blipFill>
        <p:spPr>
          <a:xfrm>
            <a:off x="7267575" y="1741488"/>
            <a:ext cx="1908175" cy="2519362"/>
          </a:xfrm>
        </p:spPr>
      </p:pic>
      <p:pic>
        <p:nvPicPr>
          <p:cNvPr id="16" name="圖片版面配置區 15"/>
          <p:cNvPicPr>
            <a:picLocks noGrp="1" noChangeAspect="1"/>
          </p:cNvPicPr>
          <p:nvPr>
            <p:ph type="pic" sz="quarter" idx="15"/>
          </p:nvPr>
        </p:nvPicPr>
        <p:blipFill>
          <a:blip r:embed="rId7">
            <a:extLst>
              <a:ext uri="{28A0092B-C50C-407E-A947-70E740481C1C}">
                <a14:useLocalDpi xmlns:a14="http://schemas.microsoft.com/office/drawing/2010/main" val="0"/>
              </a:ext>
            </a:extLst>
          </a:blip>
          <a:stretch>
            <a:fillRect/>
          </a:stretch>
        </p:blipFill>
        <p:spPr>
          <a:xfrm>
            <a:off x="9392725" y="1741489"/>
            <a:ext cx="1908000" cy="2519362"/>
          </a:xfrm>
        </p:spPr>
      </p:pic>
    </p:spTree>
    <p:extLst>
      <p:ext uri="{BB962C8B-B14F-4D97-AF65-F5344CB8AC3E}">
        <p14:creationId xmlns:p14="http://schemas.microsoft.com/office/powerpoint/2010/main" val="3355571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616">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16">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07">
      <a:dk1>
        <a:sysClr val="windowText" lastClr="000000"/>
      </a:dk1>
      <a:lt1>
        <a:sysClr val="window" lastClr="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3122</TotalTime>
  <Words>681</Words>
  <Application>Microsoft Office PowerPoint</Application>
  <PresentationFormat>寬螢幕</PresentationFormat>
  <Paragraphs>117</Paragraphs>
  <Slides>15</Slides>
  <Notes>0</Notes>
  <HiddenSlides>0</HiddenSlides>
  <MMClips>0</MMClips>
  <ScaleCrop>false</ScaleCrop>
  <HeadingPairs>
    <vt:vector size="6" baseType="variant">
      <vt:variant>
        <vt:lpstr>使用字型</vt:lpstr>
      </vt:variant>
      <vt:variant>
        <vt:i4>7</vt:i4>
      </vt:variant>
      <vt:variant>
        <vt:lpstr>佈景主題</vt:lpstr>
      </vt:variant>
      <vt:variant>
        <vt:i4>3</vt:i4>
      </vt:variant>
      <vt:variant>
        <vt:lpstr>投影片標題</vt:lpstr>
      </vt:variant>
      <vt:variant>
        <vt:i4>15</vt:i4>
      </vt:variant>
    </vt:vector>
  </HeadingPairs>
  <TitlesOfParts>
    <vt:vector size="25" baseType="lpstr">
      <vt:lpstr>Arial Unicode MS</vt:lpstr>
      <vt:lpstr>맑은 고딕</vt:lpstr>
      <vt:lpstr>標楷體</vt:lpstr>
      <vt:lpstr>Arial</vt:lpstr>
      <vt:lpstr>Calibri</vt:lpstr>
      <vt:lpstr>Times New Roman</vt:lpstr>
      <vt:lpstr>Wingdings</vt:lpstr>
      <vt:lpstr>Cover and End Slide Master</vt:lpstr>
      <vt:lpstr>Contents Slide Master</vt:lpstr>
      <vt:lpstr>Section Break Slide Master</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zhan</cp:lastModifiedBy>
  <cp:revision>97</cp:revision>
  <dcterms:created xsi:type="dcterms:W3CDTF">2020-01-20T05:08:25Z</dcterms:created>
  <dcterms:modified xsi:type="dcterms:W3CDTF">2022-12-24T02:25:40Z</dcterms:modified>
</cp:coreProperties>
</file>