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52" r:id="rId4"/>
    <p:sldId id="347" r:id="rId5"/>
    <p:sldId id="356" r:id="rId6"/>
    <p:sldId id="311" r:id="rId7"/>
    <p:sldId id="357" r:id="rId8"/>
    <p:sldId id="260" r:id="rId9"/>
    <p:sldId id="360" r:id="rId10"/>
    <p:sldId id="359" r:id="rId11"/>
    <p:sldId id="361" r:id="rId12"/>
    <p:sldId id="358" r:id="rId13"/>
    <p:sldId id="340" r:id="rId14"/>
    <p:sldId id="362" r:id="rId15"/>
    <p:sldId id="346" r:id="rId16"/>
    <p:sldId id="335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789DBEB-114C-4CB7-9D68-E160121D1EB1}">
          <p14:sldIdLst>
            <p14:sldId id="352"/>
            <p14:sldId id="347"/>
            <p14:sldId id="356"/>
            <p14:sldId id="311"/>
            <p14:sldId id="357"/>
            <p14:sldId id="260"/>
            <p14:sldId id="360"/>
            <p14:sldId id="359"/>
            <p14:sldId id="361"/>
            <p14:sldId id="358"/>
            <p14:sldId id="340"/>
          </p14:sldIdLst>
        </p14:section>
        <p14:section name="未命名的章節" id="{BE42A29C-1DEB-4E16-80CD-5058FA7CFC43}">
          <p14:sldIdLst>
            <p14:sldId id="362"/>
            <p14:sldId id="346"/>
            <p14:sldId id="33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409416541/111-1-project/blob/main/test.ipynb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409416541/111-1-project/blob/main/test1.ipynb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hub.com/409416541/111-1-project/blob/main/final.ipynb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0" y="268979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瑕疵</a:t>
            </a:r>
            <a:r>
              <a:rPr lang="zh-TW" altLang="en-US" sz="6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B4B1-B918-460E-AB3E-98954A7BF2B9}"/>
              </a:ext>
            </a:extLst>
          </p:cNvPr>
          <p:cNvSpPr txBox="1"/>
          <p:nvPr/>
        </p:nvSpPr>
        <p:spPr>
          <a:xfrm>
            <a:off x="0" y="390169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  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</a:t>
            </a:r>
            <a:endParaRPr lang="ko-KR" altLang="en-US" sz="28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0E8578-BD64-4C9C-8967-EC38029FB4BB}"/>
              </a:ext>
            </a:extLst>
          </p:cNvPr>
          <p:cNvSpPr txBox="1"/>
          <p:nvPr/>
        </p:nvSpPr>
        <p:spPr>
          <a:xfrm>
            <a:off x="1" y="2488300"/>
            <a:ext cx="121919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針對彼此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影響</a:t>
            </a:r>
            <a:endParaRPr lang="en-US" altLang="zh-TW" sz="4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的</a:t>
            </a:r>
            <a:r>
              <a:rPr lang="en-US" altLang="zh-TW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進行</a:t>
            </a:r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改善</a:t>
            </a:r>
            <a:endParaRPr lang="ko-KR" altLang="en-US" sz="4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285" y="322168"/>
            <a:ext cx="11573197" cy="724247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4A6082A9-DEEE-465B-A999-31D9054A96ED}"/>
              </a:ext>
            </a:extLst>
          </p:cNvPr>
          <p:cNvSpPr/>
          <p:nvPr/>
        </p:nvSpPr>
        <p:spPr>
          <a:xfrm flipV="1">
            <a:off x="965886" y="2340354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FEDCD63-9447-4C13-A5AF-6C2377765F18}"/>
              </a:ext>
            </a:extLst>
          </p:cNvPr>
          <p:cNvSpPr/>
          <p:nvPr/>
        </p:nvSpPr>
        <p:spPr>
          <a:xfrm flipV="1">
            <a:off x="958069" y="3535714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3DE1E8F4-0174-48F7-9943-2881617DC73B}"/>
              </a:ext>
            </a:extLst>
          </p:cNvPr>
          <p:cNvSpPr/>
          <p:nvPr/>
        </p:nvSpPr>
        <p:spPr>
          <a:xfrm flipV="1">
            <a:off x="996129" y="493661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44FB80F7-FA26-4B4F-9425-CD137AA9FCB3}"/>
              </a:ext>
            </a:extLst>
          </p:cNvPr>
          <p:cNvSpPr/>
          <p:nvPr/>
        </p:nvSpPr>
        <p:spPr>
          <a:xfrm>
            <a:off x="920009" y="2673861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A36A6846-9AA3-4DFE-AFBC-B72382CF7220}"/>
              </a:ext>
            </a:extLst>
          </p:cNvPr>
          <p:cNvSpPr/>
          <p:nvPr/>
        </p:nvSpPr>
        <p:spPr>
          <a:xfrm>
            <a:off x="920009" y="3966238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264C122-9261-4455-9D2B-0D80A0DC90B8}"/>
              </a:ext>
            </a:extLst>
          </p:cNvPr>
          <p:cNvSpPr/>
          <p:nvPr/>
        </p:nvSpPr>
        <p:spPr>
          <a:xfrm>
            <a:off x="920009" y="5398487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E078D-1F6B-4E85-ABD3-0E4C9DD7EBE9}"/>
              </a:ext>
            </a:extLst>
          </p:cNvPr>
          <p:cNvSpPr/>
          <p:nvPr/>
        </p:nvSpPr>
        <p:spPr>
          <a:xfrm>
            <a:off x="920010" y="1621236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CB748-12EF-4CC6-81D3-F6DAD448FD25}"/>
              </a:ext>
            </a:extLst>
          </p:cNvPr>
          <p:cNvSpPr txBox="1"/>
          <p:nvPr/>
        </p:nvSpPr>
        <p:spPr>
          <a:xfrm>
            <a:off x="1712093" y="5469805"/>
            <a:ext cx="750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filter23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沒有覆蓋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texture video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img154-img172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</a:rPr>
              <a:t>）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712E5-15F6-4995-AC81-594F76B1D78D}"/>
              </a:ext>
            </a:extLst>
          </p:cNvPr>
          <p:cNvSpPr txBox="1"/>
          <p:nvPr/>
        </p:nvSpPr>
        <p:spPr>
          <a:xfrm>
            <a:off x="1750151" y="3903969"/>
            <a:ext cx="750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洞的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邊緣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texture video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img2-img154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</a:rPr>
              <a:t>）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763B4-F0E9-4720-B371-97957BC5E8C7}"/>
              </a:ext>
            </a:extLst>
          </p:cNvPr>
          <p:cNvSpPr txBox="1"/>
          <p:nvPr/>
        </p:nvSpPr>
        <p:spPr>
          <a:xfrm>
            <a:off x="1712092" y="2729670"/>
            <a:ext cx="75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始檢測（用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texture video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img154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</a:rPr>
              <a:t>）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010E8-4571-4944-89E8-605DC26E02D1}"/>
              </a:ext>
            </a:extLst>
          </p:cNvPr>
          <p:cNvSpPr txBox="1"/>
          <p:nvPr/>
        </p:nvSpPr>
        <p:spPr>
          <a:xfrm>
            <a:off x="1719909" y="1677046"/>
            <a:ext cx="75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是否有被覆蓋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9696A-15B4-4CE1-BB43-5A586897C288}"/>
              </a:ext>
            </a:extLst>
          </p:cNvPr>
          <p:cNvSpPr txBox="1"/>
          <p:nvPr/>
        </p:nvSpPr>
        <p:spPr>
          <a:xfrm>
            <a:off x="9649408" y="1553934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A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9B50A-6040-495A-9026-7DE50722402A}"/>
              </a:ext>
            </a:extLst>
          </p:cNvPr>
          <p:cNvSpPr txBox="1"/>
          <p:nvPr/>
        </p:nvSpPr>
        <p:spPr>
          <a:xfrm>
            <a:off x="9641591" y="262504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</a:rPr>
              <a:t>B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7C6B5-643D-40DC-9288-6F1BF4186FBE}"/>
              </a:ext>
            </a:extLst>
          </p:cNvPr>
          <p:cNvSpPr txBox="1"/>
          <p:nvPr/>
        </p:nvSpPr>
        <p:spPr>
          <a:xfrm>
            <a:off x="9649408" y="394465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</a:rPr>
              <a:t>C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2BB9F-5B48-4A69-8990-342A5CFB8694}"/>
              </a:ext>
            </a:extLst>
          </p:cNvPr>
          <p:cNvSpPr txBox="1"/>
          <p:nvPr/>
        </p:nvSpPr>
        <p:spPr>
          <a:xfrm>
            <a:off x="9641591" y="526515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285" y="322168"/>
            <a:ext cx="11573197" cy="724247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4A6082A9-DEEE-465B-A999-31D9054A96ED}"/>
              </a:ext>
            </a:extLst>
          </p:cNvPr>
          <p:cNvSpPr/>
          <p:nvPr/>
        </p:nvSpPr>
        <p:spPr>
          <a:xfrm flipV="1">
            <a:off x="965886" y="2340354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FEDCD63-9447-4C13-A5AF-6C2377765F18}"/>
              </a:ext>
            </a:extLst>
          </p:cNvPr>
          <p:cNvSpPr/>
          <p:nvPr/>
        </p:nvSpPr>
        <p:spPr>
          <a:xfrm flipV="1">
            <a:off x="958069" y="3535714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3DE1E8F4-0174-48F7-9943-2881617DC73B}"/>
              </a:ext>
            </a:extLst>
          </p:cNvPr>
          <p:cNvSpPr/>
          <p:nvPr/>
        </p:nvSpPr>
        <p:spPr>
          <a:xfrm flipV="1">
            <a:off x="965886" y="4767558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44FB80F7-FA26-4B4F-9425-CD137AA9FCB3}"/>
              </a:ext>
            </a:extLst>
          </p:cNvPr>
          <p:cNvSpPr/>
          <p:nvPr/>
        </p:nvSpPr>
        <p:spPr>
          <a:xfrm>
            <a:off x="920009" y="2673861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6</a:t>
            </a:r>
            <a:endParaRPr lang="en-JM" sz="2700" dirty="0">
              <a:solidFill>
                <a:schemeClr val="bg1"/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A36A6846-9AA3-4DFE-AFBC-B72382CF7220}"/>
              </a:ext>
            </a:extLst>
          </p:cNvPr>
          <p:cNvSpPr/>
          <p:nvPr/>
        </p:nvSpPr>
        <p:spPr>
          <a:xfrm>
            <a:off x="936547" y="3938354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7</a:t>
            </a:r>
            <a:endParaRPr lang="en-JM" sz="2700" dirty="0">
              <a:solidFill>
                <a:schemeClr val="bg1"/>
              </a:solidFill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264C122-9261-4455-9D2B-0D80A0DC90B8}"/>
              </a:ext>
            </a:extLst>
          </p:cNvPr>
          <p:cNvSpPr/>
          <p:nvPr/>
        </p:nvSpPr>
        <p:spPr>
          <a:xfrm>
            <a:off x="936548" y="5153646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8</a:t>
            </a:r>
            <a:endParaRPr lang="en-JM" sz="27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E078D-1F6B-4E85-ABD3-0E4C9DD7EBE9}"/>
              </a:ext>
            </a:extLst>
          </p:cNvPr>
          <p:cNvSpPr/>
          <p:nvPr/>
        </p:nvSpPr>
        <p:spPr>
          <a:xfrm>
            <a:off x="920010" y="1621236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  <a:endParaRPr lang="en-JM" sz="2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CB748-12EF-4CC6-81D3-F6DAD448FD25}"/>
              </a:ext>
            </a:extLst>
          </p:cNvPr>
          <p:cNvSpPr txBox="1"/>
          <p:nvPr/>
        </p:nvSpPr>
        <p:spPr>
          <a:xfrm>
            <a:off x="1719909" y="5136585"/>
            <a:ext cx="750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因為檢測部分是別人寫的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較弱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，它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也會檢測無缺陷的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filter 23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沒偵測到任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何東西，就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跳過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712E5-15F6-4995-AC81-594F76B1D78D}"/>
              </a:ext>
            </a:extLst>
          </p:cNvPr>
          <p:cNvSpPr txBox="1"/>
          <p:nvPr/>
        </p:nvSpPr>
        <p:spPr>
          <a:xfrm>
            <a:off x="1750151" y="3903969"/>
            <a:ext cx="75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檢測直線（用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texture video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img313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763B4-F0E9-4720-B371-97957BC5E8C7}"/>
              </a:ext>
            </a:extLst>
          </p:cNvPr>
          <p:cNvSpPr txBox="1"/>
          <p:nvPr/>
        </p:nvSpPr>
        <p:spPr>
          <a:xfrm>
            <a:off x="1712092" y="2729670"/>
            <a:ext cx="75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filter17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沒有覆蓋的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010E8-4571-4944-89E8-605DC26E02D1}"/>
              </a:ext>
            </a:extLst>
          </p:cNvPr>
          <p:cNvSpPr txBox="1"/>
          <p:nvPr/>
        </p:nvSpPr>
        <p:spPr>
          <a:xfrm>
            <a:off x="1719909" y="1677046"/>
            <a:ext cx="75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檢測直線 用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image1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9696A-15B4-4CE1-BB43-5A586897C288}"/>
              </a:ext>
            </a:extLst>
          </p:cNvPr>
          <p:cNvSpPr txBox="1"/>
          <p:nvPr/>
        </p:nvSpPr>
        <p:spPr>
          <a:xfrm>
            <a:off x="9649408" y="1553934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000" dirty="0">
                <a:solidFill>
                  <a:schemeClr val="accent4"/>
                </a:solidFill>
              </a:rPr>
              <a:t>E</a:t>
            </a:r>
            <a:r>
              <a:rPr lang="en-US" altLang="ko-KR" sz="4000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9B50A-6040-495A-9026-7DE50722402A}"/>
              </a:ext>
            </a:extLst>
          </p:cNvPr>
          <p:cNvSpPr txBox="1"/>
          <p:nvPr/>
        </p:nvSpPr>
        <p:spPr>
          <a:xfrm>
            <a:off x="9641591" y="262504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000" dirty="0">
                <a:solidFill>
                  <a:schemeClr val="accent3"/>
                </a:solidFill>
              </a:rPr>
              <a:t>F</a:t>
            </a:r>
            <a:r>
              <a:rPr lang="en-US" altLang="ko-KR" sz="4000" dirty="0" smtClean="0">
                <a:solidFill>
                  <a:schemeClr val="accent3"/>
                </a:solidFill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7C6B5-643D-40DC-9288-6F1BF4186FBE}"/>
              </a:ext>
            </a:extLst>
          </p:cNvPr>
          <p:cNvSpPr txBox="1"/>
          <p:nvPr/>
        </p:nvSpPr>
        <p:spPr>
          <a:xfrm>
            <a:off x="9649408" y="3871054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G</a:t>
            </a:r>
            <a:r>
              <a:rPr lang="en-US" altLang="ko-KR" sz="4000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2BB9F-5B48-4A69-8990-342A5CFB8694}"/>
              </a:ext>
            </a:extLst>
          </p:cNvPr>
          <p:cNvSpPr txBox="1"/>
          <p:nvPr/>
        </p:nvSpPr>
        <p:spPr>
          <a:xfrm>
            <a:off x="9641591" y="513658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H</a:t>
            </a:r>
            <a:r>
              <a:rPr lang="en-US" altLang="ko-KR" sz="4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27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824623"/>
            <a:ext cx="121919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148" y="2148062"/>
            <a:ext cx="121918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 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劉柏辰  </a:t>
            </a:r>
            <a:r>
              <a: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ECA11-3956-4F84-BFF1-3464538625A5}"/>
              </a:ext>
            </a:extLst>
          </p:cNvPr>
          <p:cNvSpPr txBox="1"/>
          <p:nvPr/>
        </p:nvSpPr>
        <p:spPr>
          <a:xfrm>
            <a:off x="553044" y="643219"/>
            <a:ext cx="52207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4F013-3FD8-4CF8-9639-4099B33C6F5D}"/>
              </a:ext>
            </a:extLst>
          </p:cNvPr>
          <p:cNvSpPr txBox="1"/>
          <p:nvPr/>
        </p:nvSpPr>
        <p:spPr>
          <a:xfrm>
            <a:off x="620588" y="2152821"/>
            <a:ext cx="5153196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1558-6C6A-41CA-A0C6-04D866149357}"/>
              </a:ext>
            </a:extLst>
          </p:cNvPr>
          <p:cNvSpPr txBox="1"/>
          <p:nvPr/>
        </p:nvSpPr>
        <p:spPr>
          <a:xfrm>
            <a:off x="620587" y="337063"/>
            <a:ext cx="515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88B6-5E25-461A-8EE1-D358B28AD9C6}"/>
              </a:ext>
            </a:extLst>
          </p:cNvPr>
          <p:cNvSpPr txBox="1"/>
          <p:nvPr/>
        </p:nvSpPr>
        <p:spPr>
          <a:xfrm>
            <a:off x="7293031" y="2212879"/>
            <a:ext cx="235579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61B6CD7B-16A3-4475-BDEB-A1EFA55CF1E2}"/>
              </a:ext>
            </a:extLst>
          </p:cNvPr>
          <p:cNvGrpSpPr/>
          <p:nvPr/>
        </p:nvGrpSpPr>
        <p:grpSpPr>
          <a:xfrm>
            <a:off x="7057900" y="4501985"/>
            <a:ext cx="3819106" cy="2005900"/>
            <a:chOff x="4822352" y="1840632"/>
            <a:chExt cx="3422056" cy="2005900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3B63315E-33AE-4169-B479-52CF800D470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8406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962B44-F8A4-486C-83B2-8432DAE2C9B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4FB60-8C2B-4F52-A9C3-6EED34C61048}"/>
              </a:ext>
            </a:extLst>
          </p:cNvPr>
          <p:cNvSpPr txBox="1"/>
          <p:nvPr/>
        </p:nvSpPr>
        <p:spPr>
          <a:xfrm>
            <a:off x="856572" y="1809985"/>
            <a:ext cx="2078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4101F6B4-66B6-4457-8045-D2C7E7849114}"/>
              </a:ext>
            </a:extLst>
          </p:cNvPr>
          <p:cNvSpPr/>
          <p:nvPr/>
        </p:nvSpPr>
        <p:spPr>
          <a:xfrm>
            <a:off x="705972" y="1277390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67CBE4BC-6B3E-46E9-8611-39AB0C1A01F8}"/>
              </a:ext>
            </a:extLst>
          </p:cNvPr>
          <p:cNvSpPr/>
          <p:nvPr/>
        </p:nvSpPr>
        <p:spPr>
          <a:xfrm rot="10800000">
            <a:off x="2500518" y="5324738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B97266FE-69DA-4ED6-A7B7-F0100337A8CE}"/>
              </a:ext>
            </a:extLst>
          </p:cNvPr>
          <p:cNvGrpSpPr/>
          <p:nvPr/>
        </p:nvGrpSpPr>
        <p:grpSpPr>
          <a:xfrm>
            <a:off x="6811014" y="1453369"/>
            <a:ext cx="2078218" cy="4244679"/>
            <a:chOff x="5263197" y="1854561"/>
            <a:chExt cx="2078218" cy="4244679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A7EE6104-5C0A-4241-B98D-BB463A8B52DD}"/>
                </a:ext>
              </a:extLst>
            </p:cNvPr>
            <p:cNvGrpSpPr/>
            <p:nvPr/>
          </p:nvGrpSpPr>
          <p:grpSpPr>
            <a:xfrm>
              <a:off x="5263197" y="2554677"/>
              <a:ext cx="2078218" cy="3544563"/>
              <a:chOff x="2227884" y="1330362"/>
              <a:chExt cx="3253999" cy="354456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D4046-B0D7-4573-A27B-13D6CBF18482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C9FCA-35C2-4103-AD89-0C5EFE39F88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A95DBE-CED0-4429-86B0-A74A6CEA4EF0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5E0CCBC8-9BDF-4849-8B9E-10C773605654}"/>
              </a:ext>
            </a:extLst>
          </p:cNvPr>
          <p:cNvGrpSpPr/>
          <p:nvPr/>
        </p:nvGrpSpPr>
        <p:grpSpPr>
          <a:xfrm>
            <a:off x="4364817" y="1453369"/>
            <a:ext cx="2078218" cy="4244679"/>
            <a:chOff x="3354985" y="1854561"/>
            <a:chExt cx="2078218" cy="4244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33C23F-7D4C-493B-B761-D2750E645462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F2347D27-CBF4-4C54-88D4-73796B01CD9E}"/>
                </a:ext>
              </a:extLst>
            </p:cNvPr>
            <p:cNvGrpSpPr/>
            <p:nvPr/>
          </p:nvGrpSpPr>
          <p:grpSpPr>
            <a:xfrm>
              <a:off x="3354985" y="2554677"/>
              <a:ext cx="2078218" cy="3544563"/>
              <a:chOff x="2227884" y="1330362"/>
              <a:chExt cx="3253999" cy="354456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05EE87-D4A6-46A8-8048-2CF23D87E578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AA36D9-E47B-4E2A-ABF5-3189003E4F4F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C811AB08-2C58-4F3E-945E-821C4777CF0B}"/>
              </a:ext>
            </a:extLst>
          </p:cNvPr>
          <p:cNvGrpSpPr/>
          <p:nvPr/>
        </p:nvGrpSpPr>
        <p:grpSpPr>
          <a:xfrm>
            <a:off x="9257210" y="1453369"/>
            <a:ext cx="2078218" cy="4244679"/>
            <a:chOff x="7171409" y="1854561"/>
            <a:chExt cx="2078218" cy="4244679"/>
          </a:xfrm>
        </p:grpSpPr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E96E3B6F-2B80-4D3A-B954-0F22C141B548}"/>
                </a:ext>
              </a:extLst>
            </p:cNvPr>
            <p:cNvGrpSpPr/>
            <p:nvPr/>
          </p:nvGrpSpPr>
          <p:grpSpPr>
            <a:xfrm>
              <a:off x="7171409" y="2554677"/>
              <a:ext cx="2078218" cy="3544563"/>
              <a:chOff x="2227884" y="1330362"/>
              <a:chExt cx="3253999" cy="354456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18C402-AAB2-465C-8300-47FC1007395C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18E5A-EF46-46AD-BA83-736BADF6BEC9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B9188-1DD6-4A12-8DB3-4175CFEAF59C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06C7E5-9013-4496-8751-73207C3F7FA5}"/>
              </a:ext>
            </a:extLst>
          </p:cNvPr>
          <p:cNvGrpSpPr/>
          <p:nvPr/>
        </p:nvGrpSpPr>
        <p:grpSpPr>
          <a:xfrm>
            <a:off x="610359" y="1653600"/>
            <a:ext cx="5128379" cy="1569660"/>
            <a:chOff x="610359" y="1897440"/>
            <a:chExt cx="5128379" cy="1569660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037F574A-B71F-4982-8261-91249FD0ED5B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A73B7-35EF-4ED3-B238-DBE30E4B82EE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用不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同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filter</a:t>
                </a:r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和</a:t>
                </a:r>
                <a:r>
                  <a:rPr lang="en-US" altLang="zh-TW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offset</a:t>
                </a:r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大小偵測瑕疵</a:t>
                </a:r>
                <a:endParaRPr lang="ko-KR" altLang="en-US" sz="16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82AA1-DBC9-4CDE-AD6E-9E768D29770F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29A9E-18D7-4B94-956F-11CEBF580BA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9BBA0-3BFF-4A0C-AF65-FB77C09835CE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D5861F-75DE-456E-9B01-5A531A1EF4A6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A7F620-C8DC-4F18-A05C-EDF803FE0FE8}"/>
              </a:ext>
            </a:extLst>
          </p:cNvPr>
          <p:cNvGrpSpPr/>
          <p:nvPr/>
        </p:nvGrpSpPr>
        <p:grpSpPr>
          <a:xfrm>
            <a:off x="610359" y="3983143"/>
            <a:ext cx="5128379" cy="1569660"/>
            <a:chOff x="610359" y="1897440"/>
            <a:chExt cx="5128379" cy="1569660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選定各</a:t>
                </a:r>
                <a:r>
                  <a:rPr lang="en-US" altLang="zh-TW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filter</a:t>
                </a:r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可用的數值</a:t>
                </a:r>
                <a:endParaRPr lang="ko-KR" altLang="en-US" sz="16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7B5ECE-B5FC-4958-8594-0CA40756AF69}"/>
              </a:ext>
            </a:extLst>
          </p:cNvPr>
          <p:cNvGrpSpPr/>
          <p:nvPr/>
        </p:nvGrpSpPr>
        <p:grpSpPr>
          <a:xfrm>
            <a:off x="6453264" y="1653600"/>
            <a:ext cx="5128379" cy="1569660"/>
            <a:chOff x="610359" y="1897440"/>
            <a:chExt cx="5128379" cy="1569660"/>
          </a:xfrm>
        </p:grpSpPr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38E43BDB-943B-455A-A231-35351D02B317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3E9675-B4F5-4442-9619-C89E059F72BB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把選定好的</a:t>
                </a:r>
                <a:r>
                  <a:rPr lang="en-US" altLang="zh-TW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filter</a:t>
                </a:r>
                <a:r>
                  <a:rPr lang="zh-TW" altLang="en-US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合併</a:t>
                </a:r>
                <a:endParaRPr lang="ko-KR" altLang="en-US" sz="16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EF90A1-7890-4058-9D90-B5FEB178ED2B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7AB5B5-26D9-4F31-A30B-905C9DD73A69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E0CEC7-CDD1-4538-B064-CD6DD462E531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96881E-F221-44B9-B422-D96243D92252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D88C19-2DD9-4A11-8F2F-80A125823658}"/>
              </a:ext>
            </a:extLst>
          </p:cNvPr>
          <p:cNvGrpSpPr/>
          <p:nvPr/>
        </p:nvGrpSpPr>
        <p:grpSpPr>
          <a:xfrm>
            <a:off x="6453264" y="3983143"/>
            <a:ext cx="5128379" cy="1569660"/>
            <a:chOff x="610359" y="1897440"/>
            <a:chExt cx="5128379" cy="1569660"/>
          </a:xfrm>
        </p:grpSpPr>
        <p:grpSp>
          <p:nvGrpSpPr>
            <p:cNvPr id="34" name="Group 6">
              <a:extLst>
                <a:ext uri="{FF2B5EF4-FFF2-40B4-BE49-F238E27FC236}">
                  <a16:creationId xmlns:a16="http://schemas.microsoft.com/office/drawing/2014/main" id="{4B28A2B1-293A-43C6-AEAE-B7871B6C64A5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E43F2E-245E-464C-8A8D-82AE5BB41993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針對彼此影響的</a:t>
                </a:r>
                <a:r>
                  <a:rPr lang="en-US" altLang="zh-TW" sz="16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filter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進行改善</a:t>
                </a:r>
                <a:endParaRPr lang="ko-KR" altLang="en-US" sz="16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B322FF-75A2-4E8C-B89C-3336D69F353F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4F65FD-A0F3-4032-8CF2-D9C0561AE2D6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6339E5-D919-4D5D-8D44-A3672C025298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293F03-E00B-47AA-8529-CF6A7F671F8B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0E8578-BD64-4C9C-8967-EC38029FB4BB}"/>
              </a:ext>
            </a:extLst>
          </p:cNvPr>
          <p:cNvSpPr txBox="1"/>
          <p:nvPr/>
        </p:nvSpPr>
        <p:spPr>
          <a:xfrm>
            <a:off x="1" y="2488299"/>
            <a:ext cx="121919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用不同</a:t>
            </a:r>
            <a:r>
              <a:rPr lang="en-US" altLang="ko-KR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和</a:t>
            </a:r>
            <a:endParaRPr lang="en-US" altLang="zh-TW" sz="4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offset</a:t>
            </a:r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大小偵測瑕疵</a:t>
            </a:r>
          </a:p>
        </p:txBody>
      </p: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9D496-7F81-4090-8A50-F00B2B87EEBD}"/>
              </a:ext>
            </a:extLst>
          </p:cNvPr>
          <p:cNvSpPr txBox="1"/>
          <p:nvPr/>
        </p:nvSpPr>
        <p:spPr>
          <a:xfrm>
            <a:off x="6440786" y="5259338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不一樣的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會偵測出不同的瑕疵影像，所以在最一開始我們先試著看看，哪個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大小較符合我們的需求。</a:t>
            </a:r>
            <a:endParaRPr lang="en-US" altLang="ko-KR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6740595" y="2457845"/>
            <a:ext cx="536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用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offset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來控制圖片大小，使圖片切割的足夠小，以便我們能用我們選的算法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(</a:t>
            </a:r>
            <a:r>
              <a:rPr lang="en-US" altLang="zh-TW" sz="24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Correlation,Contrast,Uniformity</a:t>
            </a:r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5C43-F283-470F-BCAB-0AEB09759152}"/>
              </a:ext>
            </a:extLst>
          </p:cNvPr>
          <p:cNvSpPr txBox="1"/>
          <p:nvPr/>
        </p:nvSpPr>
        <p:spPr>
          <a:xfrm>
            <a:off x="6440786" y="4484581"/>
            <a:ext cx="178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關於</a:t>
            </a:r>
            <a:r>
              <a: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endParaRPr lang="ko-KR" altLang="en-US" sz="2400" b="1" dirty="0">
              <a:solidFill>
                <a:srgbClr val="0070C0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6643350" y="499520"/>
            <a:ext cx="50622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如何實現</a:t>
            </a:r>
            <a:endParaRPr lang="ko-KR" altLang="en-US" sz="4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3350" y="170951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關於</a:t>
            </a:r>
            <a:r>
              <a: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offset</a:t>
            </a:r>
            <a:endParaRPr lang="ko-KR" altLang="en-US" sz="2400" b="1" dirty="0">
              <a:solidFill>
                <a:srgbClr val="0070C0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0E8578-BD64-4C9C-8967-EC38029FB4BB}"/>
              </a:ext>
            </a:extLst>
          </p:cNvPr>
          <p:cNvSpPr txBox="1"/>
          <p:nvPr/>
        </p:nvSpPr>
        <p:spPr>
          <a:xfrm>
            <a:off x="1" y="2488300"/>
            <a:ext cx="121919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選定各</a:t>
            </a:r>
            <a:r>
              <a:rPr lang="en-US" altLang="zh-TW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可</a:t>
            </a:r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用的數值</a:t>
            </a:r>
            <a:endParaRPr lang="ko-KR" altLang="en-US" sz="4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圓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Filter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A6A6A-B83A-4609-9770-C71354CAB5A9}"/>
              </a:ext>
            </a:extLst>
          </p:cNvPr>
          <p:cNvSpPr txBox="1"/>
          <p:nvPr/>
        </p:nvSpPr>
        <p:spPr>
          <a:xfrm>
            <a:off x="1494621" y="4398201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15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F890B-C14E-4323-85B1-6B04B2599848}"/>
              </a:ext>
            </a:extLst>
          </p:cNvPr>
          <p:cNvSpPr txBox="1"/>
          <p:nvPr/>
        </p:nvSpPr>
        <p:spPr>
          <a:xfrm>
            <a:off x="4949522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80354-6899-486D-90F8-8FDC899F312D}"/>
              </a:ext>
            </a:extLst>
          </p:cNvPr>
          <p:cNvSpPr txBox="1"/>
          <p:nvPr/>
        </p:nvSpPr>
        <p:spPr>
          <a:xfrm>
            <a:off x="8931890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33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2410F-36DF-4AB4-AA7C-1CA02CDBE562}"/>
              </a:ext>
            </a:extLst>
          </p:cNvPr>
          <p:cNvSpPr txBox="1"/>
          <p:nvPr/>
        </p:nvSpPr>
        <p:spPr>
          <a:xfrm>
            <a:off x="5242365" y="5779253"/>
            <a:ext cx="1709353" cy="348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  <a:hlinkClick r:id="rId2"/>
              </a:rPr>
              <a:t>程式碼</a:t>
            </a:r>
            <a:endParaRPr lang="en-US" altLang="ko-KR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3" name="圖片版面配置區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7" y="1878563"/>
            <a:ext cx="2945178" cy="2245375"/>
          </a:xfrm>
        </p:spPr>
      </p:pic>
      <p:pic>
        <p:nvPicPr>
          <p:cNvPr id="5" name="圖片版面配置區 4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51" y="1878564"/>
            <a:ext cx="2947594" cy="2246195"/>
          </a:xfrm>
        </p:spPr>
      </p:pic>
      <p:pic>
        <p:nvPicPr>
          <p:cNvPr id="7" name="圖片版面配置區 6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94" y="1878564"/>
            <a:ext cx="2960602" cy="2245375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ilter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A6A6A-B83A-4609-9770-C71354CAB5A9}"/>
              </a:ext>
            </a:extLst>
          </p:cNvPr>
          <p:cNvSpPr txBox="1"/>
          <p:nvPr/>
        </p:nvSpPr>
        <p:spPr>
          <a:xfrm>
            <a:off x="1507632" y="4391884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17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F890B-C14E-4323-85B1-6B04B2599848}"/>
              </a:ext>
            </a:extLst>
          </p:cNvPr>
          <p:cNvSpPr txBox="1"/>
          <p:nvPr/>
        </p:nvSpPr>
        <p:spPr>
          <a:xfrm>
            <a:off x="5229922" y="4391884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80354-6899-486D-90F8-8FDC899F312D}"/>
              </a:ext>
            </a:extLst>
          </p:cNvPr>
          <p:cNvSpPr txBox="1"/>
          <p:nvPr/>
        </p:nvSpPr>
        <p:spPr>
          <a:xfrm>
            <a:off x="9015044" y="4391883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40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2410F-36DF-4AB4-AA7C-1CA02CDBE562}"/>
              </a:ext>
            </a:extLst>
          </p:cNvPr>
          <p:cNvSpPr txBox="1"/>
          <p:nvPr/>
        </p:nvSpPr>
        <p:spPr>
          <a:xfrm>
            <a:off x="5155438" y="5552399"/>
            <a:ext cx="1909378" cy="348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32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  <a:hlinkClick r:id="rId2"/>
              </a:rPr>
              <a:t>程式碼</a:t>
            </a:r>
            <a:endParaRPr lang="en-US" altLang="ko-KR" sz="3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3" name="圖片版面配置區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4" y="1741252"/>
            <a:ext cx="2841366" cy="2558188"/>
          </a:xfrm>
        </p:spPr>
      </p:pic>
      <p:pic>
        <p:nvPicPr>
          <p:cNvPr id="5" name="圖片版面配置區 4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22" y="1741252"/>
            <a:ext cx="2920010" cy="2558188"/>
          </a:xfrm>
        </p:spPr>
      </p:pic>
      <p:pic>
        <p:nvPicPr>
          <p:cNvPr id="15" name="圖片版面配置區 14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r="17977"/>
          <a:stretch>
            <a:fillRect/>
          </a:stretch>
        </p:blipFill>
        <p:spPr>
          <a:xfrm>
            <a:off x="8682361" y="1741252"/>
            <a:ext cx="2425777" cy="2558188"/>
          </a:xfrm>
        </p:spPr>
      </p:pic>
    </p:spTree>
    <p:extLst>
      <p:ext uri="{BB962C8B-B14F-4D97-AF65-F5344CB8AC3E}">
        <p14:creationId xmlns:p14="http://schemas.microsoft.com/office/powerpoint/2010/main" val="14670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0E8578-BD64-4C9C-8967-EC38029FB4BB}"/>
              </a:ext>
            </a:extLst>
          </p:cNvPr>
          <p:cNvSpPr txBox="1"/>
          <p:nvPr/>
        </p:nvSpPr>
        <p:spPr>
          <a:xfrm>
            <a:off x="1" y="2488300"/>
            <a:ext cx="121919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把</a:t>
            </a:r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選定</a:t>
            </a:r>
            <a:endParaRPr lang="en-US" altLang="zh-TW" sz="48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好</a:t>
            </a:r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的</a:t>
            </a:r>
            <a:r>
              <a:rPr lang="en-US" altLang="zh-TW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filter</a:t>
            </a:r>
            <a:r>
              <a:rPr lang="zh-TW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合併</a:t>
            </a:r>
            <a:endParaRPr lang="ko-KR" altLang="en-US" sz="4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Filter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A6A6A-B83A-4609-9770-C71354CAB5A9}"/>
              </a:ext>
            </a:extLst>
          </p:cNvPr>
          <p:cNvSpPr txBox="1"/>
          <p:nvPr/>
        </p:nvSpPr>
        <p:spPr>
          <a:xfrm>
            <a:off x="967154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15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F890B-C14E-4323-85B1-6B04B2599848}"/>
              </a:ext>
            </a:extLst>
          </p:cNvPr>
          <p:cNvSpPr txBox="1"/>
          <p:nvPr/>
        </p:nvSpPr>
        <p:spPr>
          <a:xfrm>
            <a:off x="3091995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80354-6899-486D-90F8-8FDC899F312D}"/>
              </a:ext>
            </a:extLst>
          </p:cNvPr>
          <p:cNvSpPr txBox="1"/>
          <p:nvPr/>
        </p:nvSpPr>
        <p:spPr>
          <a:xfrm>
            <a:off x="5216837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33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29D9B-DE53-430F-81B0-93F213F913CC}"/>
              </a:ext>
            </a:extLst>
          </p:cNvPr>
          <p:cNvSpPr txBox="1"/>
          <p:nvPr/>
        </p:nvSpPr>
        <p:spPr>
          <a:xfrm>
            <a:off x="7341679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Filter = 40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9365E-88AB-4F13-9A44-09AA38DDD6AB}"/>
              </a:ext>
            </a:extLst>
          </p:cNvPr>
          <p:cNvSpPr txBox="1"/>
          <p:nvPr/>
        </p:nvSpPr>
        <p:spPr>
          <a:xfrm>
            <a:off x="9466520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itchFamily="34" charset="0"/>
              </a:rPr>
              <a:t>最終結果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2410F-36DF-4AB4-AA7C-1CA02CDBE562}"/>
              </a:ext>
            </a:extLst>
          </p:cNvPr>
          <p:cNvSpPr txBox="1"/>
          <p:nvPr/>
        </p:nvSpPr>
        <p:spPr>
          <a:xfrm>
            <a:off x="5216837" y="5691240"/>
            <a:ext cx="1709353" cy="382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  <a:hlinkClick r:id="rId2"/>
              </a:rPr>
              <a:t>程式碼</a:t>
            </a:r>
            <a:endParaRPr lang="en-US" altLang="ko-KR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  <p:pic>
        <p:nvPicPr>
          <p:cNvPr id="3" name="圖片版面配置區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9" y="1741488"/>
            <a:ext cx="1908000" cy="2519362"/>
          </a:xfrm>
        </p:spPr>
      </p:pic>
      <p:pic>
        <p:nvPicPr>
          <p:cNvPr id="5" name="圖片版面配置區 4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01" y="1741488"/>
            <a:ext cx="1908000" cy="2519362"/>
          </a:xfrm>
        </p:spPr>
      </p:pic>
      <p:pic>
        <p:nvPicPr>
          <p:cNvPr id="7" name="圖片版面配置區 6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43" y="1741488"/>
            <a:ext cx="1908000" cy="2519362"/>
          </a:xfrm>
        </p:spPr>
      </p:pic>
      <p:pic>
        <p:nvPicPr>
          <p:cNvPr id="4" name="圖片版面配置區 3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3057"/>
          <a:stretch>
            <a:fillRect/>
          </a:stretch>
        </p:blipFill>
        <p:spPr>
          <a:xfrm>
            <a:off x="7267575" y="1741488"/>
            <a:ext cx="1908175" cy="2519362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25" y="1741489"/>
            <a:ext cx="1908000" cy="2519362"/>
          </a:xfrm>
        </p:spPr>
      </p:pic>
    </p:spTree>
    <p:extLst>
      <p:ext uri="{BB962C8B-B14F-4D97-AF65-F5344CB8AC3E}">
        <p14:creationId xmlns:p14="http://schemas.microsoft.com/office/powerpoint/2010/main" val="33555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686</Words>
  <Application>Microsoft Office PowerPoint</Application>
  <PresentationFormat>寬螢幕</PresentationFormat>
  <Paragraphs>113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 Unicode MS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zhan</cp:lastModifiedBy>
  <cp:revision>93</cp:revision>
  <dcterms:created xsi:type="dcterms:W3CDTF">2020-01-20T05:08:25Z</dcterms:created>
  <dcterms:modified xsi:type="dcterms:W3CDTF">2022-12-23T07:54:49Z</dcterms:modified>
</cp:coreProperties>
</file>