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4345E-43EC-4A02-8F28-15517C09EF53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1A0F9-DD93-4661-8E8C-406D4C27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A0F9-DD93-4661-8E8C-406D4C2726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4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6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4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7CAD-F51B-4F45-A535-F5B0B9733CC6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152400" y="1676400"/>
            <a:ext cx="8763000" cy="48768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394900"/>
            <a:ext cx="6019800" cy="10351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7239" y="1153016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Frontend Servers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24300" y="6096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Frontend Server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6096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Frontend Server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8800" y="6096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Frontend Server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4668" y="2442972"/>
            <a:ext cx="1676400" cy="1905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63268" y="284683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3268" y="35814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2372868" y="3304032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0416" y="3581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Shard Replica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95700" y="2442972"/>
            <a:ext cx="1676400" cy="1905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24300" y="284683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24300" y="35814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>
          <a:xfrm>
            <a:off x="4533900" y="3304032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78068" y="2442972"/>
            <a:ext cx="1676400" cy="1905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06668" y="284683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06668" y="35814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  <a:endCxn id="25" idx="0"/>
          </p:cNvCxnSpPr>
          <p:nvPr/>
        </p:nvCxnSpPr>
        <p:spPr>
          <a:xfrm>
            <a:off x="6716268" y="3304032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751064" y="2847594"/>
            <a:ext cx="1066800" cy="456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Shard Replica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51064" y="3581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Shard Replica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/>
          <p:cNvCxnSpPr>
            <a:stCxn id="11" idx="1"/>
            <a:endCxn id="17" idx="3"/>
          </p:cNvCxnSpPr>
          <p:nvPr/>
        </p:nvCxnSpPr>
        <p:spPr>
          <a:xfrm flipH="1">
            <a:off x="1347216" y="3810000"/>
            <a:ext cx="416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3"/>
            <a:endCxn id="28" idx="1"/>
          </p:cNvCxnSpPr>
          <p:nvPr/>
        </p:nvCxnSpPr>
        <p:spPr>
          <a:xfrm>
            <a:off x="7325868" y="3810000"/>
            <a:ext cx="425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24000" y="5149915"/>
            <a:ext cx="1687068" cy="914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Backend Storage</a:t>
            </a:r>
          </a:p>
          <a:p>
            <a:pPr algn="ctr"/>
            <a:r>
              <a:rPr lang="en-US" sz="1200" dirty="0" err="1" smtClean="0">
                <a:solidFill>
                  <a:srgbClr val="002060"/>
                </a:solidFill>
              </a:rPr>
              <a:t>MongoDB</a:t>
            </a:r>
            <a:r>
              <a:rPr lang="en-US" sz="1200" dirty="0" smtClean="0">
                <a:solidFill>
                  <a:srgbClr val="002060"/>
                </a:solidFill>
              </a:rPr>
              <a:t> (Cluster)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95700" y="5149915"/>
            <a:ext cx="1676400" cy="914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Global Locking</a:t>
            </a:r>
          </a:p>
          <a:p>
            <a:pPr algn="ctr"/>
            <a:r>
              <a:rPr lang="en-US" sz="1200" dirty="0" err="1" smtClean="0">
                <a:solidFill>
                  <a:srgbClr val="002060"/>
                </a:solidFill>
              </a:rPr>
              <a:t>Redis</a:t>
            </a:r>
            <a:r>
              <a:rPr lang="en-US" sz="1200" dirty="0" smtClean="0">
                <a:solidFill>
                  <a:srgbClr val="002060"/>
                </a:solidFill>
              </a:rPr>
              <a:t> (Cluster)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50" name="Straight Arrow Connector 49"/>
          <p:cNvCxnSpPr>
            <a:stCxn id="11" idx="2"/>
          </p:cNvCxnSpPr>
          <p:nvPr/>
        </p:nvCxnSpPr>
        <p:spPr>
          <a:xfrm>
            <a:off x="2372868" y="4038600"/>
            <a:ext cx="0" cy="7619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2"/>
            <a:endCxn id="67" idx="0"/>
          </p:cNvCxnSpPr>
          <p:nvPr/>
        </p:nvCxnSpPr>
        <p:spPr>
          <a:xfrm>
            <a:off x="4533900" y="4038600"/>
            <a:ext cx="0" cy="7619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5" idx="2"/>
          </p:cNvCxnSpPr>
          <p:nvPr/>
        </p:nvCxnSpPr>
        <p:spPr>
          <a:xfrm flipV="1">
            <a:off x="6716268" y="4038600"/>
            <a:ext cx="0" cy="7619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" idx="2"/>
            <a:endCxn id="9" idx="0"/>
          </p:cNvCxnSpPr>
          <p:nvPr/>
        </p:nvCxnSpPr>
        <p:spPr>
          <a:xfrm flipH="1">
            <a:off x="2372868" y="1430015"/>
            <a:ext cx="2161032" cy="1012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2"/>
            <a:endCxn id="19" idx="0"/>
          </p:cNvCxnSpPr>
          <p:nvPr/>
        </p:nvCxnSpPr>
        <p:spPr>
          <a:xfrm>
            <a:off x="4533900" y="1430015"/>
            <a:ext cx="0" cy="1012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" idx="2"/>
            <a:endCxn id="23" idx="0"/>
          </p:cNvCxnSpPr>
          <p:nvPr/>
        </p:nvCxnSpPr>
        <p:spPr>
          <a:xfrm>
            <a:off x="4533900" y="1430015"/>
            <a:ext cx="2182368" cy="1012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1903056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4152613" y="1897932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5560885" y="1903056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cxnSp>
        <p:nvCxnSpPr>
          <p:cNvPr id="163" name="Elbow Connector 162"/>
          <p:cNvCxnSpPr>
            <a:stCxn id="21" idx="3"/>
            <a:endCxn id="27" idx="0"/>
          </p:cNvCxnSpPr>
          <p:nvPr/>
        </p:nvCxnSpPr>
        <p:spPr>
          <a:xfrm flipV="1">
            <a:off x="5143500" y="2847594"/>
            <a:ext cx="3140964" cy="962406"/>
          </a:xfrm>
          <a:prstGeom prst="bentConnector4">
            <a:avLst>
              <a:gd name="adj1" fmla="val 15017"/>
              <a:gd name="adj2" fmla="val 161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802129" y="2466201"/>
            <a:ext cx="1173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Backend Server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947160" y="2472297"/>
            <a:ext cx="1173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Backend Server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152388" y="2466200"/>
            <a:ext cx="1173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Backend Server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3924300" y="629536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MemDB Cluster</a:t>
            </a:r>
            <a:endParaRPr 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878068" y="5149915"/>
            <a:ext cx="1676400" cy="914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Global Event</a:t>
            </a:r>
          </a:p>
          <a:p>
            <a:pPr algn="ctr"/>
            <a:r>
              <a:rPr lang="en-US" sz="1200" dirty="0" err="1" smtClean="0">
                <a:solidFill>
                  <a:srgbClr val="002060"/>
                </a:solidFill>
              </a:rPr>
              <a:t>Redis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66800" y="4800599"/>
            <a:ext cx="6934200" cy="144780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000500" y="4845115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Global </a:t>
            </a:r>
            <a:r>
              <a:rPr lang="en-US" sz="1100" dirty="0" smtClean="0"/>
              <a:t>Services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468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55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</dc:creator>
  <cp:lastModifiedBy>rain</cp:lastModifiedBy>
  <cp:revision>26</cp:revision>
  <dcterms:created xsi:type="dcterms:W3CDTF">2015-05-12T08:17:22Z</dcterms:created>
  <dcterms:modified xsi:type="dcterms:W3CDTF">2015-05-21T08:18:45Z</dcterms:modified>
</cp:coreProperties>
</file>