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345E-43EC-4A02-8F28-15517C09EF5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A0F9-DD93-4661-8E8C-406D4C27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7CAD-F51B-4F45-A535-F5B0B9733CC6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52400" y="1676400"/>
            <a:ext cx="8763000" cy="4876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94900"/>
            <a:ext cx="6019800" cy="10351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239" y="115301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243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32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2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Shard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3728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0416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5700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4300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4300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Shard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4533900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780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066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66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MemDB Shard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67162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51064" y="2847594"/>
            <a:ext cx="1066800" cy="45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51064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  <a:endCxn id="17" idx="3"/>
          </p:cNvCxnSpPr>
          <p:nvPr/>
        </p:nvCxnSpPr>
        <p:spPr>
          <a:xfrm flipH="1">
            <a:off x="1347216" y="3810000"/>
            <a:ext cx="416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>
          <a:xfrm>
            <a:off x="7325868" y="3810000"/>
            <a:ext cx="425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25446" y="5257800"/>
            <a:ext cx="2055876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Backend Storage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(MongoDB)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21530" y="5257800"/>
            <a:ext cx="2007108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Locking/Event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(Redis)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/>
          <p:cNvCxnSpPr>
            <a:stCxn id="11" idx="2"/>
            <a:endCxn id="39" idx="0"/>
          </p:cNvCxnSpPr>
          <p:nvPr/>
        </p:nvCxnSpPr>
        <p:spPr>
          <a:xfrm>
            <a:off x="2372868" y="4038600"/>
            <a:ext cx="1080516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9" idx="0"/>
          </p:cNvCxnSpPr>
          <p:nvPr/>
        </p:nvCxnSpPr>
        <p:spPr>
          <a:xfrm flipH="1">
            <a:off x="3453384" y="4038600"/>
            <a:ext cx="1080516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39" idx="0"/>
          </p:cNvCxnSpPr>
          <p:nvPr/>
        </p:nvCxnSpPr>
        <p:spPr>
          <a:xfrm flipH="1">
            <a:off x="3453384" y="4038600"/>
            <a:ext cx="3262884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40" idx="0"/>
          </p:cNvCxnSpPr>
          <p:nvPr/>
        </p:nvCxnSpPr>
        <p:spPr>
          <a:xfrm>
            <a:off x="2372868" y="4038600"/>
            <a:ext cx="3252216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0" idx="0"/>
          </p:cNvCxnSpPr>
          <p:nvPr/>
        </p:nvCxnSpPr>
        <p:spPr>
          <a:xfrm>
            <a:off x="4533900" y="4038600"/>
            <a:ext cx="1091184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0"/>
            <a:endCxn id="25" idx="2"/>
          </p:cNvCxnSpPr>
          <p:nvPr/>
        </p:nvCxnSpPr>
        <p:spPr>
          <a:xfrm flipV="1">
            <a:off x="5625084" y="4038600"/>
            <a:ext cx="1091184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2"/>
            <a:endCxn id="9" idx="0"/>
          </p:cNvCxnSpPr>
          <p:nvPr/>
        </p:nvCxnSpPr>
        <p:spPr>
          <a:xfrm flipH="1">
            <a:off x="2372868" y="1430015"/>
            <a:ext cx="2161032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19" idx="0"/>
          </p:cNvCxnSpPr>
          <p:nvPr/>
        </p:nvCxnSpPr>
        <p:spPr>
          <a:xfrm>
            <a:off x="4533900" y="1430015"/>
            <a:ext cx="0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2"/>
            <a:endCxn id="23" idx="0"/>
          </p:cNvCxnSpPr>
          <p:nvPr/>
        </p:nvCxnSpPr>
        <p:spPr>
          <a:xfrm>
            <a:off x="4533900" y="1430015"/>
            <a:ext cx="2182368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1903056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152613" y="1897932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560885" y="1903056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cxnSp>
        <p:nvCxnSpPr>
          <p:cNvPr id="163" name="Elbow Connector 162"/>
          <p:cNvCxnSpPr>
            <a:stCxn id="21" idx="3"/>
            <a:endCxn id="27" idx="0"/>
          </p:cNvCxnSpPr>
          <p:nvPr/>
        </p:nvCxnSpPr>
        <p:spPr>
          <a:xfrm flipV="1">
            <a:off x="5143500" y="2847594"/>
            <a:ext cx="3140964" cy="962406"/>
          </a:xfrm>
          <a:prstGeom prst="bentConnector4">
            <a:avLst>
              <a:gd name="adj1" fmla="val 15017"/>
              <a:gd name="adj2" fmla="val 16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2129" y="2466201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947160" y="2472297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152388" y="2466200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24300" y="629536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MemDB Cluster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46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19</cp:revision>
  <dcterms:created xsi:type="dcterms:W3CDTF">2015-05-12T08:17:22Z</dcterms:created>
  <dcterms:modified xsi:type="dcterms:W3CDTF">2015-05-12T09:00:44Z</dcterms:modified>
</cp:coreProperties>
</file>