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345E-43EC-4A02-8F28-15517C09EF5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A0F9-DD93-4661-8E8C-406D4C27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7CAD-F51B-4F45-A535-F5B0B9733CC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152400" y="1676400"/>
            <a:ext cx="8763000" cy="4876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94900"/>
            <a:ext cx="6019800" cy="10351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7239" y="115301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243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Frontend Server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Frontend Server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Frontend Server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68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3268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268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372868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0416" y="3581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Shard Replica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5700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24300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24300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4533900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78068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06668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06668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6716268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51064" y="2847594"/>
            <a:ext cx="1066800" cy="456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Shard Replica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51064" y="3581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Shard Replica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  <a:endCxn id="17" idx="3"/>
          </p:cNvCxnSpPr>
          <p:nvPr/>
        </p:nvCxnSpPr>
        <p:spPr>
          <a:xfrm flipH="1">
            <a:off x="1347216" y="3810000"/>
            <a:ext cx="416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28" idx="1"/>
          </p:cNvCxnSpPr>
          <p:nvPr/>
        </p:nvCxnSpPr>
        <p:spPr>
          <a:xfrm>
            <a:off x="7325868" y="3810000"/>
            <a:ext cx="425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0" y="5149915"/>
            <a:ext cx="1687068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Backend Storage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MongoDB</a:t>
            </a:r>
            <a:r>
              <a:rPr lang="en-US" sz="1200" dirty="0" smtClean="0">
                <a:solidFill>
                  <a:srgbClr val="002060"/>
                </a:solidFill>
              </a:rPr>
              <a:t> (Cluster)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5700" y="5149915"/>
            <a:ext cx="167640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Global Locking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 smtClean="0">
                <a:solidFill>
                  <a:srgbClr val="002060"/>
                </a:solidFill>
              </a:rPr>
              <a:t> (Cluster)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</p:cNvCxnSpPr>
          <p:nvPr/>
        </p:nvCxnSpPr>
        <p:spPr>
          <a:xfrm>
            <a:off x="2372868" y="4038600"/>
            <a:ext cx="0" cy="761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67" idx="0"/>
          </p:cNvCxnSpPr>
          <p:nvPr/>
        </p:nvCxnSpPr>
        <p:spPr>
          <a:xfrm>
            <a:off x="4533900" y="4038600"/>
            <a:ext cx="0" cy="761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2"/>
          </p:cNvCxnSpPr>
          <p:nvPr/>
        </p:nvCxnSpPr>
        <p:spPr>
          <a:xfrm flipV="1">
            <a:off x="6716268" y="4038600"/>
            <a:ext cx="0" cy="761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2"/>
            <a:endCxn id="9" idx="0"/>
          </p:cNvCxnSpPr>
          <p:nvPr/>
        </p:nvCxnSpPr>
        <p:spPr>
          <a:xfrm flipH="1">
            <a:off x="2372868" y="1430015"/>
            <a:ext cx="2161032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19" idx="0"/>
          </p:cNvCxnSpPr>
          <p:nvPr/>
        </p:nvCxnSpPr>
        <p:spPr>
          <a:xfrm>
            <a:off x="4533900" y="1430015"/>
            <a:ext cx="0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2"/>
            <a:endCxn id="23" idx="0"/>
          </p:cNvCxnSpPr>
          <p:nvPr/>
        </p:nvCxnSpPr>
        <p:spPr>
          <a:xfrm>
            <a:off x="4533900" y="1430015"/>
            <a:ext cx="2182368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1903056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152613" y="1897932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560885" y="1903056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163" name="Elbow Connector 162"/>
          <p:cNvCxnSpPr>
            <a:stCxn id="21" idx="3"/>
            <a:endCxn id="27" idx="0"/>
          </p:cNvCxnSpPr>
          <p:nvPr/>
        </p:nvCxnSpPr>
        <p:spPr>
          <a:xfrm flipV="1">
            <a:off x="5143500" y="2847594"/>
            <a:ext cx="3140964" cy="962406"/>
          </a:xfrm>
          <a:prstGeom prst="bentConnector4">
            <a:avLst>
              <a:gd name="adj1" fmla="val 15017"/>
              <a:gd name="adj2" fmla="val 16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802129" y="2466201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947160" y="2472297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152388" y="2466200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24300" y="629536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MemDB Cluster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878068" y="5149915"/>
            <a:ext cx="167640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Global Event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66800" y="4800599"/>
            <a:ext cx="6934200" cy="144780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000500" y="4845115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Global Services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468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1661826" y="5454781"/>
            <a:ext cx="6019800" cy="8698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598" y="42672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0171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1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6938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7285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266341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332285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stCxn id="10" idx="2"/>
            <a:endCxn id="11" idx="0"/>
          </p:cNvCxnSpPr>
          <p:nvPr/>
        </p:nvCxnSpPr>
        <p:spPr>
          <a:xfrm flipH="1">
            <a:off x="2759771" y="4724400"/>
            <a:ext cx="1888427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21" idx="0"/>
          </p:cNvCxnSpPr>
          <p:nvPr/>
        </p:nvCxnSpPr>
        <p:spPr>
          <a:xfrm>
            <a:off x="4648198" y="4724400"/>
            <a:ext cx="3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25" idx="0"/>
          </p:cNvCxnSpPr>
          <p:nvPr/>
        </p:nvCxnSpPr>
        <p:spPr>
          <a:xfrm>
            <a:off x="4648198" y="4724400"/>
            <a:ext cx="1948340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6477184"/>
            <a:ext cx="19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Stand-alone mode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661826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890426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90426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>
            <a:off x="2500026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22858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51458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51458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90" name="Straight Arrow Connector 89"/>
          <p:cNvCxnSpPr>
            <a:stCxn id="84" idx="2"/>
            <a:endCxn id="89" idx="0"/>
          </p:cNvCxnSpPr>
          <p:nvPr/>
        </p:nvCxnSpPr>
        <p:spPr>
          <a:xfrm>
            <a:off x="4661058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05226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233826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3826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92" idx="2"/>
            <a:endCxn id="93" idx="0"/>
          </p:cNvCxnSpPr>
          <p:nvPr/>
        </p:nvCxnSpPr>
        <p:spPr>
          <a:xfrm>
            <a:off x="6843426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93593" y="3477491"/>
            <a:ext cx="18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In-process mode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94540" y="1179052"/>
            <a:ext cx="6706460" cy="21737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00026" y="205552"/>
            <a:ext cx="4330544" cy="4433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99058" y="30479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100" idx="2"/>
            <a:endCxn id="76" idx="0"/>
          </p:cNvCxnSpPr>
          <p:nvPr/>
        </p:nvCxnSpPr>
        <p:spPr>
          <a:xfrm flipH="1">
            <a:off x="2500026" y="648852"/>
            <a:ext cx="2165272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2"/>
            <a:endCxn id="82" idx="0"/>
          </p:cNvCxnSpPr>
          <p:nvPr/>
        </p:nvCxnSpPr>
        <p:spPr>
          <a:xfrm flipH="1">
            <a:off x="4661058" y="648852"/>
            <a:ext cx="4240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91" idx="0"/>
          </p:cNvCxnSpPr>
          <p:nvPr/>
        </p:nvCxnSpPr>
        <p:spPr>
          <a:xfrm>
            <a:off x="4665298" y="648852"/>
            <a:ext cx="2178128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51083" y="80842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4730" y="804595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41511" y="804854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88</Words>
  <Application>Microsoft Office PowerPoint</Application>
  <PresentationFormat>On-screen Show (4:3)</PresentationFormat>
  <Paragraphs>48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</dc:creator>
  <cp:lastModifiedBy>rain</cp:lastModifiedBy>
  <cp:revision>28</cp:revision>
  <dcterms:created xsi:type="dcterms:W3CDTF">2015-05-12T08:17:22Z</dcterms:created>
  <dcterms:modified xsi:type="dcterms:W3CDTF">2015-06-03T03:17:43Z</dcterms:modified>
</cp:coreProperties>
</file>