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4345E-43EC-4A02-8F28-15517C09EF53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1A0F9-DD93-4661-8E8C-406D4C27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0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1A0F9-DD93-4661-8E8C-406D4C2726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35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1A0F9-DD93-4661-8E8C-406D4C2726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35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1A0F9-DD93-4661-8E8C-406D4C2726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35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4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4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1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3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6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4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7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2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6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4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7CAD-F51B-4F45-A535-F5B0B9733CC6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5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27CAD-F51B-4F45-A535-F5B0B9733CC6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83206-0945-4469-AC5C-FC436896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3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/>
          <p:cNvSpPr/>
          <p:nvPr/>
        </p:nvSpPr>
        <p:spPr>
          <a:xfrm>
            <a:off x="647698" y="2999601"/>
            <a:ext cx="7924800" cy="332499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600200" y="1295400"/>
            <a:ext cx="6019800" cy="104901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>
            <a:off x="4000500" y="152400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Client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152400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Client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5000" y="152400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Client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0" y="3352799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Shard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0600" y="3428997"/>
            <a:ext cx="782574" cy="304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Replica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00500" y="3352799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Shard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47004" y="3352799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Shard</a:t>
            </a:r>
            <a:endParaRPr lang="en-US" sz="1600" b="1" dirty="0">
              <a:solidFill>
                <a:srgbClr val="002060"/>
              </a:solidFill>
            </a:endParaRPr>
          </a:p>
        </p:txBody>
      </p:sp>
      <p:cxnSp>
        <p:nvCxnSpPr>
          <p:cNvPr id="30" name="Straight Arrow Connector 29"/>
          <p:cNvCxnSpPr>
            <a:stCxn id="11" idx="1"/>
            <a:endCxn id="17" idx="3"/>
          </p:cNvCxnSpPr>
          <p:nvPr/>
        </p:nvCxnSpPr>
        <p:spPr>
          <a:xfrm flipH="1" flipV="1">
            <a:off x="1773174" y="3581398"/>
            <a:ext cx="51282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3"/>
            <a:endCxn id="73" idx="1"/>
          </p:cNvCxnSpPr>
          <p:nvPr/>
        </p:nvCxnSpPr>
        <p:spPr>
          <a:xfrm>
            <a:off x="6966204" y="3581399"/>
            <a:ext cx="5013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0" y="4768916"/>
            <a:ext cx="1219200" cy="79368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Backend Storage</a:t>
            </a:r>
          </a:p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(</a:t>
            </a:r>
            <a:r>
              <a:rPr lang="en-US" sz="1200" dirty="0" err="1" smtClean="0">
                <a:solidFill>
                  <a:srgbClr val="002060"/>
                </a:solidFill>
              </a:rPr>
              <a:t>MongoDB</a:t>
            </a:r>
            <a:r>
              <a:rPr lang="en-US" sz="1200" dirty="0" smtClean="0">
                <a:solidFill>
                  <a:srgbClr val="002060"/>
                </a:solidFill>
              </a:rPr>
              <a:t>)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000500" y="4768916"/>
            <a:ext cx="1219200" cy="79368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Global Locking</a:t>
            </a:r>
          </a:p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(</a:t>
            </a:r>
            <a:r>
              <a:rPr lang="en-US" sz="1200" dirty="0" err="1" smtClean="0">
                <a:solidFill>
                  <a:srgbClr val="002060"/>
                </a:solidFill>
              </a:rPr>
              <a:t>Redis</a:t>
            </a:r>
            <a:r>
              <a:rPr lang="en-US" sz="1200" dirty="0" smtClean="0">
                <a:solidFill>
                  <a:srgbClr val="002060"/>
                </a:solidFill>
              </a:rPr>
              <a:t>)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50" name="Straight Arrow Connector 49"/>
          <p:cNvCxnSpPr>
            <a:stCxn id="11" idx="2"/>
          </p:cNvCxnSpPr>
          <p:nvPr/>
        </p:nvCxnSpPr>
        <p:spPr>
          <a:xfrm>
            <a:off x="2895600" y="3809999"/>
            <a:ext cx="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2"/>
            <a:endCxn id="67" idx="0"/>
          </p:cNvCxnSpPr>
          <p:nvPr/>
        </p:nvCxnSpPr>
        <p:spPr>
          <a:xfrm>
            <a:off x="4610100" y="3809999"/>
            <a:ext cx="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5" idx="2"/>
          </p:cNvCxnSpPr>
          <p:nvPr/>
        </p:nvCxnSpPr>
        <p:spPr>
          <a:xfrm flipV="1">
            <a:off x="6356604" y="3809999"/>
            <a:ext cx="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11" idx="0"/>
          </p:cNvCxnSpPr>
          <p:nvPr/>
        </p:nvCxnSpPr>
        <p:spPr>
          <a:xfrm>
            <a:off x="2895599" y="2344415"/>
            <a:ext cx="1" cy="1008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" idx="2"/>
            <a:endCxn id="21" idx="0"/>
          </p:cNvCxnSpPr>
          <p:nvPr/>
        </p:nvCxnSpPr>
        <p:spPr>
          <a:xfrm>
            <a:off x="4610100" y="2344415"/>
            <a:ext cx="0" cy="1008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25" idx="0"/>
          </p:cNvCxnSpPr>
          <p:nvPr/>
        </p:nvCxnSpPr>
        <p:spPr>
          <a:xfrm>
            <a:off x="6356604" y="2344415"/>
            <a:ext cx="0" cy="1008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513742" y="2569464"/>
            <a:ext cx="76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Routing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4228242" y="2557790"/>
            <a:ext cx="76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Routing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5974746" y="2557790"/>
            <a:ext cx="76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Routing</a:t>
            </a:r>
            <a:endParaRPr lang="en-US" sz="1200" dirty="0"/>
          </a:p>
        </p:txBody>
      </p:sp>
      <p:sp>
        <p:nvSpPr>
          <p:cNvPr id="194" name="TextBox 193"/>
          <p:cNvSpPr txBox="1"/>
          <p:nvPr/>
        </p:nvSpPr>
        <p:spPr>
          <a:xfrm>
            <a:off x="3985260" y="60168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MemDB</a:t>
            </a:r>
            <a:r>
              <a:rPr lang="en-US" sz="1400" b="1" dirty="0" smtClean="0"/>
              <a:t> Cluster</a:t>
            </a:r>
            <a:endParaRPr lang="en-US" sz="1400" b="1" dirty="0"/>
          </a:p>
        </p:txBody>
      </p:sp>
      <p:sp>
        <p:nvSpPr>
          <p:cNvPr id="51" name="Rectangle 50"/>
          <p:cNvSpPr/>
          <p:nvPr/>
        </p:nvSpPr>
        <p:spPr>
          <a:xfrm>
            <a:off x="5747004" y="4768916"/>
            <a:ext cx="1219200" cy="79368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Global Event</a:t>
            </a:r>
          </a:p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(</a:t>
            </a:r>
            <a:r>
              <a:rPr lang="en-US" sz="1200" dirty="0" err="1" smtClean="0">
                <a:solidFill>
                  <a:srgbClr val="002060"/>
                </a:solidFill>
              </a:rPr>
              <a:t>Redis</a:t>
            </a:r>
            <a:r>
              <a:rPr lang="en-US" sz="1200" dirty="0" smtClean="0">
                <a:solidFill>
                  <a:srgbClr val="002060"/>
                </a:solidFill>
              </a:rPr>
              <a:t>)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849374" y="4419599"/>
            <a:ext cx="5521452" cy="137160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0" name="TextBox 79"/>
          <p:cNvSpPr txBox="1"/>
          <p:nvPr/>
        </p:nvSpPr>
        <p:spPr>
          <a:xfrm>
            <a:off x="3970018" y="4453768"/>
            <a:ext cx="128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Global Services</a:t>
            </a:r>
            <a:endParaRPr lang="en-US" sz="1200" dirty="0"/>
          </a:p>
        </p:txBody>
      </p:sp>
      <p:sp>
        <p:nvSpPr>
          <p:cNvPr id="72" name="Rectangle 71"/>
          <p:cNvSpPr/>
          <p:nvPr/>
        </p:nvSpPr>
        <p:spPr>
          <a:xfrm>
            <a:off x="990600" y="3944105"/>
            <a:ext cx="782574" cy="304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Replica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467600" y="3428998"/>
            <a:ext cx="782574" cy="304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Replica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75" name="Elbow Connector 74"/>
          <p:cNvCxnSpPr>
            <a:stCxn id="21" idx="1"/>
            <a:endCxn id="72" idx="3"/>
          </p:cNvCxnSpPr>
          <p:nvPr/>
        </p:nvCxnSpPr>
        <p:spPr>
          <a:xfrm rot="10800000" flipV="1">
            <a:off x="1773174" y="3581398"/>
            <a:ext cx="2227326" cy="515107"/>
          </a:xfrm>
          <a:prstGeom prst="bentConnector3">
            <a:avLst>
              <a:gd name="adj1" fmla="val 151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000499" y="2057400"/>
            <a:ext cx="1276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Frontend servers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062285" y="452735"/>
            <a:ext cx="309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MemDB</a:t>
            </a:r>
            <a:r>
              <a:rPr lang="en-US" sz="2400" b="1" dirty="0" smtClean="0"/>
              <a:t> Architecture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7941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/>
          <p:cNvSpPr/>
          <p:nvPr/>
        </p:nvSpPr>
        <p:spPr>
          <a:xfrm>
            <a:off x="457200" y="2396498"/>
            <a:ext cx="8229600" cy="392810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Rectangle 3"/>
          <p:cNvSpPr/>
          <p:nvPr/>
        </p:nvSpPr>
        <p:spPr>
          <a:xfrm>
            <a:off x="1524000" y="1109990"/>
            <a:ext cx="6019800" cy="89661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>
            <a:off x="3924300" y="126239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Frontend Server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126239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Frontend Server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8800" y="126239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Frontend Server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09800" y="278639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Backend Server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09800" y="3597158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MemDB Shard</a:t>
            </a:r>
            <a:endParaRPr lang="en-US" sz="1600" b="1" dirty="0">
              <a:solidFill>
                <a:srgbClr val="002060"/>
              </a:solidFill>
            </a:endParaRPr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2819400" y="3243590"/>
            <a:ext cx="0" cy="3535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26948" y="362459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Shard Replica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24300" y="278639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Backend Server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24300" y="3597158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MemDB Shard</a:t>
            </a:r>
            <a:endParaRPr lang="en-US" sz="1600" b="1" dirty="0">
              <a:solidFill>
                <a:srgbClr val="002060"/>
              </a:solidFill>
            </a:endParaRPr>
          </a:p>
        </p:txBody>
      </p:sp>
      <p:cxnSp>
        <p:nvCxnSpPr>
          <p:cNvPr id="22" name="Straight Arrow Connector 21"/>
          <p:cNvCxnSpPr>
            <a:stCxn id="20" idx="2"/>
            <a:endCxn id="21" idx="0"/>
          </p:cNvCxnSpPr>
          <p:nvPr/>
        </p:nvCxnSpPr>
        <p:spPr>
          <a:xfrm>
            <a:off x="4533900" y="3243590"/>
            <a:ext cx="0" cy="3535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670804" y="278639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Backend Server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70804" y="3597158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MemDB Shard</a:t>
            </a:r>
            <a:endParaRPr lang="en-US" sz="1600" b="1" dirty="0">
              <a:solidFill>
                <a:srgbClr val="002060"/>
              </a:solidFill>
            </a:endParaRPr>
          </a:p>
        </p:txBody>
      </p:sp>
      <p:cxnSp>
        <p:nvCxnSpPr>
          <p:cNvPr id="26" name="Straight Arrow Connector 25"/>
          <p:cNvCxnSpPr>
            <a:stCxn id="24" idx="2"/>
            <a:endCxn id="25" idx="0"/>
          </p:cNvCxnSpPr>
          <p:nvPr/>
        </p:nvCxnSpPr>
        <p:spPr>
          <a:xfrm>
            <a:off x="6280404" y="3243590"/>
            <a:ext cx="0" cy="3535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15200" y="2787152"/>
            <a:ext cx="1066800" cy="456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Shard Replica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315200" y="3597158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Shard Replica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30" name="Straight Arrow Connector 29"/>
          <p:cNvCxnSpPr>
            <a:stCxn id="11" idx="1"/>
          </p:cNvCxnSpPr>
          <p:nvPr/>
        </p:nvCxnSpPr>
        <p:spPr>
          <a:xfrm flipH="1">
            <a:off x="1793748" y="3825758"/>
            <a:ext cx="4160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3"/>
            <a:endCxn id="28" idx="1"/>
          </p:cNvCxnSpPr>
          <p:nvPr/>
        </p:nvCxnSpPr>
        <p:spPr>
          <a:xfrm>
            <a:off x="6890004" y="3825758"/>
            <a:ext cx="4251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09800" y="4812106"/>
            <a:ext cx="1219200" cy="79368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Backend Storage</a:t>
            </a:r>
          </a:p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(</a:t>
            </a:r>
            <a:r>
              <a:rPr lang="en-US" sz="1200" dirty="0" err="1" smtClean="0">
                <a:solidFill>
                  <a:srgbClr val="002060"/>
                </a:solidFill>
              </a:rPr>
              <a:t>MongoDB</a:t>
            </a:r>
            <a:r>
              <a:rPr lang="en-US" sz="1200" dirty="0" smtClean="0">
                <a:solidFill>
                  <a:srgbClr val="002060"/>
                </a:solidFill>
              </a:rPr>
              <a:t>)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924300" y="4812106"/>
            <a:ext cx="1219200" cy="79368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Global Locking</a:t>
            </a:r>
          </a:p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(</a:t>
            </a:r>
            <a:r>
              <a:rPr lang="en-US" sz="1200" dirty="0" err="1" smtClean="0">
                <a:solidFill>
                  <a:srgbClr val="002060"/>
                </a:solidFill>
              </a:rPr>
              <a:t>Redis</a:t>
            </a:r>
            <a:r>
              <a:rPr lang="en-US" sz="1200" dirty="0">
                <a:solidFill>
                  <a:srgbClr val="002060"/>
                </a:solidFill>
              </a:rPr>
              <a:t>)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50" name="Straight Arrow Connector 49"/>
          <p:cNvCxnSpPr>
            <a:stCxn id="11" idx="2"/>
          </p:cNvCxnSpPr>
          <p:nvPr/>
        </p:nvCxnSpPr>
        <p:spPr>
          <a:xfrm flipH="1">
            <a:off x="2816733" y="4054358"/>
            <a:ext cx="2667" cy="4084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2"/>
            <a:endCxn id="67" idx="0"/>
          </p:cNvCxnSpPr>
          <p:nvPr/>
        </p:nvCxnSpPr>
        <p:spPr>
          <a:xfrm>
            <a:off x="4533900" y="4054358"/>
            <a:ext cx="0" cy="4084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5" idx="2"/>
          </p:cNvCxnSpPr>
          <p:nvPr/>
        </p:nvCxnSpPr>
        <p:spPr>
          <a:xfrm flipV="1">
            <a:off x="6280404" y="4054358"/>
            <a:ext cx="0" cy="4084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10" idx="0"/>
          </p:cNvCxnSpPr>
          <p:nvPr/>
        </p:nvCxnSpPr>
        <p:spPr>
          <a:xfrm>
            <a:off x="2814066" y="2006605"/>
            <a:ext cx="5334" cy="779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" idx="2"/>
            <a:endCxn id="20" idx="0"/>
          </p:cNvCxnSpPr>
          <p:nvPr/>
        </p:nvCxnSpPr>
        <p:spPr>
          <a:xfrm>
            <a:off x="4533900" y="2006605"/>
            <a:ext cx="0" cy="779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24" idx="0"/>
          </p:cNvCxnSpPr>
          <p:nvPr/>
        </p:nvCxnSpPr>
        <p:spPr>
          <a:xfrm>
            <a:off x="6278118" y="2006605"/>
            <a:ext cx="2286" cy="779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410872" y="2047905"/>
            <a:ext cx="76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Routing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4152042" y="2047905"/>
            <a:ext cx="76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Routing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5896259" y="2037476"/>
            <a:ext cx="76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Routing</a:t>
            </a:r>
            <a:endParaRPr lang="en-US" sz="1200" dirty="0"/>
          </a:p>
        </p:txBody>
      </p:sp>
      <p:cxnSp>
        <p:nvCxnSpPr>
          <p:cNvPr id="163" name="Elbow Connector 162"/>
          <p:cNvCxnSpPr>
            <a:stCxn id="21" idx="3"/>
            <a:endCxn id="27" idx="0"/>
          </p:cNvCxnSpPr>
          <p:nvPr/>
        </p:nvCxnSpPr>
        <p:spPr>
          <a:xfrm flipV="1">
            <a:off x="5143500" y="2787152"/>
            <a:ext cx="2705100" cy="1038606"/>
          </a:xfrm>
          <a:prstGeom prst="bentConnector4">
            <a:avLst>
              <a:gd name="adj1" fmla="val 9718"/>
              <a:gd name="adj2" fmla="val 1220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3943348" y="6062989"/>
            <a:ext cx="1238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Backend Servers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5670804" y="4812106"/>
            <a:ext cx="1219200" cy="79368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Global Event</a:t>
            </a:r>
          </a:p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(</a:t>
            </a:r>
            <a:r>
              <a:rPr lang="en-US" sz="1200" dirty="0" err="1" smtClean="0">
                <a:solidFill>
                  <a:srgbClr val="002060"/>
                </a:solidFill>
              </a:rPr>
              <a:t>Redis</a:t>
            </a:r>
            <a:r>
              <a:rPr lang="en-US" sz="1200" dirty="0" smtClean="0">
                <a:solidFill>
                  <a:srgbClr val="002060"/>
                </a:solidFill>
              </a:rPr>
              <a:t>)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773174" y="4462789"/>
            <a:ext cx="5521452" cy="137160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0" name="TextBox 79"/>
          <p:cNvSpPr txBox="1"/>
          <p:nvPr/>
        </p:nvSpPr>
        <p:spPr>
          <a:xfrm>
            <a:off x="3619500" y="4507306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MemDB</a:t>
            </a:r>
            <a:r>
              <a:rPr lang="en-US" sz="1200" dirty="0" smtClean="0"/>
              <a:t> Global </a:t>
            </a:r>
            <a:r>
              <a:rPr lang="en-US" sz="1200" dirty="0" smtClean="0"/>
              <a:t>Services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3924299" y="1762780"/>
            <a:ext cx="1276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Frontend servers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695574" y="304800"/>
            <a:ext cx="367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Quick </a:t>
            </a:r>
            <a:r>
              <a:rPr lang="en-US" sz="2400" b="1" dirty="0" err="1" smtClean="0"/>
              <a:t>Pomelo</a:t>
            </a:r>
            <a:r>
              <a:rPr lang="en-US" sz="2400" b="1" dirty="0" smtClean="0"/>
              <a:t> Architecture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8468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/>
          <p:cNvSpPr/>
          <p:nvPr/>
        </p:nvSpPr>
        <p:spPr>
          <a:xfrm>
            <a:off x="1661826" y="5454781"/>
            <a:ext cx="6019800" cy="86981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38598" y="426720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Client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50171" y="5683381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Shard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38601" y="5683381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Shard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86938" y="5683381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Shard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427285" y="4994340"/>
            <a:ext cx="763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Routing</a:t>
            </a:r>
            <a:endParaRPr 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4266341" y="4994340"/>
            <a:ext cx="763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Routing</a:t>
            </a:r>
            <a:endParaRPr 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5332285" y="4994340"/>
            <a:ext cx="763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Routing</a:t>
            </a:r>
            <a:endParaRPr lang="en-US" sz="1100" dirty="0"/>
          </a:p>
        </p:txBody>
      </p:sp>
      <p:cxnSp>
        <p:nvCxnSpPr>
          <p:cNvPr id="55" name="Straight Arrow Connector 54"/>
          <p:cNvCxnSpPr>
            <a:stCxn id="10" idx="2"/>
            <a:endCxn id="11" idx="0"/>
          </p:cNvCxnSpPr>
          <p:nvPr/>
        </p:nvCxnSpPr>
        <p:spPr>
          <a:xfrm flipH="1">
            <a:off x="2759771" y="4724400"/>
            <a:ext cx="1888427" cy="9589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0" idx="2"/>
            <a:endCxn id="21" idx="0"/>
          </p:cNvCxnSpPr>
          <p:nvPr/>
        </p:nvCxnSpPr>
        <p:spPr>
          <a:xfrm>
            <a:off x="4648198" y="4724400"/>
            <a:ext cx="3" cy="9589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" idx="2"/>
            <a:endCxn id="25" idx="0"/>
          </p:cNvCxnSpPr>
          <p:nvPr/>
        </p:nvCxnSpPr>
        <p:spPr>
          <a:xfrm>
            <a:off x="4648198" y="4724400"/>
            <a:ext cx="1948340" cy="9589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57600" y="6477184"/>
            <a:ext cx="199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Stand-alone mode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1661826" y="1407652"/>
            <a:ext cx="1676400" cy="171654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890426" y="1686544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Client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890426" y="2421112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Shard</a:t>
            </a:r>
            <a:endParaRPr lang="en-US" sz="1400" dirty="0">
              <a:solidFill>
                <a:srgbClr val="002060"/>
              </a:solidFill>
            </a:endParaRPr>
          </a:p>
        </p:txBody>
      </p:sp>
      <p:cxnSp>
        <p:nvCxnSpPr>
          <p:cNvPr id="79" name="Straight Arrow Connector 78"/>
          <p:cNvCxnSpPr>
            <a:stCxn id="77" idx="2"/>
            <a:endCxn id="78" idx="0"/>
          </p:cNvCxnSpPr>
          <p:nvPr/>
        </p:nvCxnSpPr>
        <p:spPr>
          <a:xfrm>
            <a:off x="2500026" y="2143744"/>
            <a:ext cx="0" cy="2773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822858" y="1407652"/>
            <a:ext cx="1676400" cy="171654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4051458" y="1686544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Client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51458" y="2421112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Shard</a:t>
            </a:r>
            <a:endParaRPr lang="en-US" sz="1400" dirty="0">
              <a:solidFill>
                <a:srgbClr val="002060"/>
              </a:solidFill>
            </a:endParaRPr>
          </a:p>
        </p:txBody>
      </p:sp>
      <p:cxnSp>
        <p:nvCxnSpPr>
          <p:cNvPr id="90" name="Straight Arrow Connector 89"/>
          <p:cNvCxnSpPr>
            <a:stCxn id="84" idx="2"/>
            <a:endCxn id="89" idx="0"/>
          </p:cNvCxnSpPr>
          <p:nvPr/>
        </p:nvCxnSpPr>
        <p:spPr>
          <a:xfrm>
            <a:off x="4661058" y="2143744"/>
            <a:ext cx="0" cy="2773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6005226" y="1407652"/>
            <a:ext cx="1676400" cy="171654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6233826" y="1686544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Client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233826" y="2421112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MemDB Shard</a:t>
            </a:r>
            <a:endParaRPr lang="en-US" sz="1400" dirty="0">
              <a:solidFill>
                <a:srgbClr val="002060"/>
              </a:solidFill>
            </a:endParaRPr>
          </a:p>
        </p:txBody>
      </p:sp>
      <p:cxnSp>
        <p:nvCxnSpPr>
          <p:cNvPr id="94" name="Straight Arrow Connector 93"/>
          <p:cNvCxnSpPr>
            <a:stCxn id="92" idx="2"/>
            <a:endCxn id="93" idx="0"/>
          </p:cNvCxnSpPr>
          <p:nvPr/>
        </p:nvCxnSpPr>
        <p:spPr>
          <a:xfrm>
            <a:off x="6843426" y="2143744"/>
            <a:ext cx="0" cy="2773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693593" y="3477491"/>
            <a:ext cx="185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In-process mode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1294540" y="1179052"/>
            <a:ext cx="6706460" cy="217374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500026" y="205552"/>
            <a:ext cx="4330544" cy="4433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99058" y="304799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Frontend Servers</a:t>
            </a:r>
            <a:endParaRPr lang="en-US" sz="1200" dirty="0"/>
          </a:p>
        </p:txBody>
      </p:sp>
      <p:cxnSp>
        <p:nvCxnSpPr>
          <p:cNvPr id="102" name="Straight Arrow Connector 101"/>
          <p:cNvCxnSpPr>
            <a:stCxn id="100" idx="2"/>
            <a:endCxn id="76" idx="0"/>
          </p:cNvCxnSpPr>
          <p:nvPr/>
        </p:nvCxnSpPr>
        <p:spPr>
          <a:xfrm flipH="1">
            <a:off x="2500026" y="648852"/>
            <a:ext cx="2165272" cy="7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00" idx="2"/>
            <a:endCxn id="82" idx="0"/>
          </p:cNvCxnSpPr>
          <p:nvPr/>
        </p:nvCxnSpPr>
        <p:spPr>
          <a:xfrm flipH="1">
            <a:off x="4661058" y="648852"/>
            <a:ext cx="4240" cy="7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0" idx="2"/>
            <a:endCxn id="91" idx="0"/>
          </p:cNvCxnSpPr>
          <p:nvPr/>
        </p:nvCxnSpPr>
        <p:spPr>
          <a:xfrm>
            <a:off x="4665298" y="648852"/>
            <a:ext cx="2178128" cy="7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351083" y="808420"/>
            <a:ext cx="763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Routing</a:t>
            </a:r>
            <a:endParaRPr 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334730" y="804595"/>
            <a:ext cx="763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Routing</a:t>
            </a:r>
            <a:endParaRPr 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241511" y="804854"/>
            <a:ext cx="763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Routing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867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122</Words>
  <Application>Microsoft Office PowerPoint</Application>
  <PresentationFormat>On-screen Show (4:3)</PresentationFormat>
  <Paragraphs>69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rain</dc:creator>
  <cp:lastModifiedBy>rain</cp:lastModifiedBy>
  <cp:revision>49</cp:revision>
  <dcterms:created xsi:type="dcterms:W3CDTF">2015-05-12T08:17:22Z</dcterms:created>
  <dcterms:modified xsi:type="dcterms:W3CDTF">2015-06-10T09:20:23Z</dcterms:modified>
</cp:coreProperties>
</file>