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BAC6D-1363-E16D-6DBD-72B185C5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82CBDC-D7F1-2FBD-4501-8F9049FF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6E141-B7EE-984B-96EF-680B24B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783F7-B4F0-FA42-BF49-1679F5BC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4CAC3-C1DB-1949-2051-8AFA24C5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8BE65-B5B5-3799-F0DD-3CD308D5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116422-40C9-AF43-24B1-612971BD5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49B99-DB8E-14E0-732E-AF848DCC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C89E6-70C1-01D8-6FF3-27E0F744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E9966-E33A-DD54-76E5-9C01986C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FEE145-C560-34D6-0A13-291A51DA7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1FDED8-6D44-CB67-4A61-E178A00C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663E3-E2BE-AD42-603E-6D1C5F13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C1FBC-D089-6050-F813-B34161B8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12BF0-EAE5-AF2D-6CAF-6C036E95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D3169-D187-E2A9-C03B-451D1DA5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58FCD-2581-0E0D-9A9F-BB41844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B9A4C4-AB6F-F8B2-A45D-22F36B8C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9FF123-4392-DD25-A388-1E630A20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313BBC-9EFB-F990-41F5-494CFF34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6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77DD9-A964-C355-5022-231236AC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4A785-8617-BF87-936A-BD8368BE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EF64DF-A123-671E-78E5-17009014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C2ABA-9618-8D69-A21A-E73C48D9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28B5A-5D62-C535-A56F-2A0F3BFC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D4C3D-A079-C8D6-03C9-DD021453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2385E-3160-B060-92D2-F7457B231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747A5-466D-3E28-639D-14F2F600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9AC5E0-1EB4-D867-BA06-3577DE1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33CDA-6712-6AE4-A089-45FC6337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D05D07-1050-8003-F089-AD7BF7A1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6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47149-8B61-976E-36DE-54600CB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B52548-F873-1877-42A7-BB316DB8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1A23C4-DF3A-0012-A4E9-164595CF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1EFB41-76AA-B73A-C316-19546CD0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5466E1-5A51-B005-CB4C-04BBDB60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DE5286-08C5-9880-1E5F-BA9EBE0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BC57BB-F889-E1E5-1E44-D1FAF18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0D7B68-9A07-8FE9-C76D-058A540C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E2030-D819-2D49-9056-B2698675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972CE7-CD6E-2664-72F7-A1BB6FF2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7E0761-6214-98FE-2555-26659DF9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2066C0-0811-67C7-DCEB-6B68AD8F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6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3D6623-CBBD-B4DB-A8A7-1BBD45E4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0DF250-DFD6-F2BF-EC58-D81DD2C1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5BEC4A-3286-C247-A6B6-836F8105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BE2B7-A93C-7AF0-7D16-5AA5AC57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68B9F-D767-BB03-4F7A-53B6BEEE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A232C-A2D9-C4DE-CE4D-12BCD35C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FF05D4-1FA8-DA58-F667-AB75AEB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70C7AE-39ED-269E-1F79-7EC0389A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957691-3CF6-CB33-B2FB-88A6B4C3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E1BD5-B13E-DB97-12E9-032F6FB2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38CBF2-5361-357C-B638-F5EF7DA7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098748-D5A8-6270-A975-0246DCB8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E4D90D-33D9-FD52-B528-62E983A5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5607A1-C43B-88C7-7FF3-8B074140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92C34F-6BAB-8F67-59A2-3C9CF38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61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82A00A-5668-3633-DE4A-D8931F50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905EB-F66B-3D37-E48B-29D59ED0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81E63-E60D-DFBC-0BB8-FC5354443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0BF6-EBD7-426F-97E0-913AC8A98C80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E05F0-387C-0B34-6337-22D695DA1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D8C4A-E946-B1FF-3430-D7E93DD96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178E-24C4-457A-811D-1B2407D6F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5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BA84B-1340-DF2B-E856-7494FADE6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2800"/>
              <a:t>松山</a:t>
            </a:r>
            <a:r>
              <a:rPr lang="en-US" altLang="zh-TW" sz="2800"/>
              <a:t>lidar</a:t>
            </a:r>
            <a:r>
              <a:rPr lang="zh-TW" altLang="en-US" sz="2800"/>
              <a:t>與探空資料比較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8AD82E-008E-323C-B9C2-2DF1B14F1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1EA83-CFC6-187A-43BF-4D4C4391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0AD72-7969-01C9-92DD-18D7CDAE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不直接採用原始資料所計算出來的</a:t>
            </a:r>
            <a:r>
              <a:rPr lang="en-US" altLang="zh-TW"/>
              <a:t>U</a:t>
            </a:r>
            <a:r>
              <a:rPr lang="zh-TW" altLang="en-US"/>
              <a:t>、</a:t>
            </a:r>
            <a:r>
              <a:rPr lang="en-US" altLang="zh-TW"/>
              <a:t>V</a:t>
            </a:r>
            <a:r>
              <a:rPr lang="zh-TW" altLang="en-US"/>
              <a:t>風</a:t>
            </a:r>
            <a:r>
              <a:rPr lang="en-US" altLang="zh-TW"/>
              <a:t>(</a:t>
            </a:r>
            <a:r>
              <a:rPr lang="zh-TW" altLang="en-US"/>
              <a:t>原因：不確定原始資料的計算方式以及計算公式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5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76-143E-81EC-B11B-FD0F948B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63237-D9CD-60F7-C81D-4D0316AF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75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14767-CB0F-4993-9EE9-14E8A36A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875B0-EEDF-9AE0-B23D-B677A9FC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9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33E1B-89DA-B0DC-51F3-58A120EE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57C2A-5DD0-0D3D-E8B1-6509F1C0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7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A3F6B-3257-E775-4641-FFD1BA17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384DA-AEDE-9AC4-9F2E-0376C8C3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8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寬螢幕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松山lidar與探空資料比較</vt:lpstr>
      <vt:lpstr>資料計算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松山lidar與探空資料比較</dc:title>
  <dc:creator>司棚 王</dc:creator>
  <cp:lastModifiedBy>司棚 王</cp:lastModifiedBy>
  <cp:revision>1</cp:revision>
  <dcterms:created xsi:type="dcterms:W3CDTF">2023-07-03T13:34:25Z</dcterms:created>
  <dcterms:modified xsi:type="dcterms:W3CDTF">2023-07-03T13:34:25Z</dcterms:modified>
</cp:coreProperties>
</file>