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58" r:id="rId6"/>
    <p:sldId id="267" r:id="rId7"/>
    <p:sldId id="263" r:id="rId8"/>
    <p:sldId id="275" r:id="rId9"/>
    <p:sldId id="271" r:id="rId10"/>
    <p:sldId id="276" r:id="rId11"/>
    <p:sldId id="277" r:id="rId12"/>
    <p:sldId id="272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6AD67-0D5E-E7E4-AE87-58A925031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327EC-666E-DACA-9455-953BCB87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34FB3-54EA-BEFD-BA37-F2ED951D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3CD42-A753-233F-4371-71C227C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BF657-D63B-5324-1B31-F08BC4E9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3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BA81D-F422-BD39-B882-FFDDD281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FA55A3-227E-7CB3-63D7-A39413AC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09588-F432-6FE1-2017-FBF2D27E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06600-86DA-AACF-6125-D87154D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3AE00-92E9-F152-0C57-6BA3D961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0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E95453-B314-4210-3C4B-34D92E13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EAD62F-FC28-A7DD-1BA5-10911A85E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63BEA0-A452-02EA-8765-70550341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C7384-21A3-B855-23B5-D42C4056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F137FA-DB99-CC44-01E7-56D1F549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3C30E-3BB4-6A5A-C629-48C2940F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82917-D709-1B16-911F-17D47183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BF3410-23C4-43EC-5E44-7B2CFFDE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22579-9F8B-230F-A34C-CAB6488B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5B124-7409-05CB-EC52-2BB78DB5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0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A0338-FF38-1A44-4DC1-2FD6D93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5BC032-83D0-A745-746B-F572E42F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78424-82D1-9077-C7D8-26DEB318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2ECA6-9055-5D7B-2AF3-C1F7126C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8686B-C627-6854-65BF-6E6A70B3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6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815FD-A64C-F35C-C180-87056E49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45A26-B270-3C9A-9C9A-869460B23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9F2241-9F2F-B89F-3E4E-E31B65BF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72B5FA-AC23-712B-73ED-F4391E0F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DC83B-760F-3EFD-14D4-8BD1AC66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50087B-C622-2B3E-5660-5255C366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FBEFC-8672-4CC1-E9FA-75A82E65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4948E3-5765-E5D5-61AB-AC4531E9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4E59D9-56E3-96BD-CB20-EA1BEEB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417E5F-18B8-E739-8E69-51B46CE6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7E9991-C9D3-3536-1F9F-E30A49127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96EA9A-6C5C-FFD8-DF42-CCF6A76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232945-433E-A9C0-3D49-42D4A9A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EECFD1-7591-557E-F56E-05D400FF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73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9A4F6-2329-4978-C240-D16C70F8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695ABF-4144-6249-EADD-C58F1E22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B1FE9C-BAA6-1A4F-E457-78F7611C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875729-6EFB-FCB0-D58A-100B7F65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51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BA45DB-E3E9-ED80-14E2-1DE02553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08B56E-BEA6-551F-3474-0A0DD928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69C34C-B470-D894-DC6B-E765D59B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C5C9D-0BC9-7784-692E-1EEBDDBC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3403A-87F4-9985-5E9A-7233D648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B811F4-1608-585B-2B6E-BDF6181F3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427C4D-DFB5-128C-3AD9-080ED540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2AC66-25FD-B21A-206D-B7FEC47B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6225C5-8BEB-BDC6-0C01-7E392C50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1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3E574-D084-7E1F-9CEE-66FCD077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D05A9C-5B8E-7E5F-E994-7E7B61895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30733D-CF7C-03A9-721B-84651DE0C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5E6D24-2555-3246-BF1A-331CFF2A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F8B96E-2D52-E0C8-1794-91405A5D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CC677-3EA3-02C0-68BC-8D8AFBEF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88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8087E9-E3F9-FA09-6FEB-AC1EBE2A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53EE0-F2F7-4F25-FFCE-9070E8D2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E6649-1411-671B-5DE0-8C39EB2F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2C7-617B-4DCA-9465-DFFA4B547D5A}" type="datetimeFigureOut">
              <a:rPr lang="zh-TW" altLang="en-US" smtClean="0"/>
              <a:t>2023/2/12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D83A09-C72B-011C-78A6-D9F9445C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B8CE0-3E5B-435E-FA61-0ADE58137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9C04-28ED-407E-9C43-3310BF970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1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1190A-6741-0758-A151-57D9F8EEB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相關係數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A25F3A-94CA-D329-F0DC-8EEFF7784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1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299B92-1125-BB3F-621B-21DF496E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822"/>
            <a:ext cx="12192000" cy="63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4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301AE0-B428-3272-A413-1E830DF1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70"/>
            <a:ext cx="12192000" cy="65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3982D-756C-B431-3759-E44D91A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22761"/>
          </a:xfrm>
        </p:spPr>
        <p:txBody>
          <a:bodyPr/>
          <a:lstStyle/>
          <a:p>
            <a:pPr algn="ctr"/>
            <a:r>
              <a:rPr lang="zh-TW" altLang="en-US"/>
              <a:t>風速</a:t>
            </a:r>
            <a:r>
              <a:rPr lang="en-US" altLang="zh-TW"/>
              <a:t>(lidar and </a:t>
            </a:r>
            <a:r>
              <a:rPr lang="zh-TW" altLang="en-US"/>
              <a:t>探空</a:t>
            </a:r>
            <a:r>
              <a:rPr lang="en-US" altLang="zh-TW"/>
              <a:t>)&gt;=15</a:t>
            </a:r>
            <a:br>
              <a:rPr lang="en-US" altLang="zh-TW"/>
            </a:br>
            <a:r>
              <a:rPr lang="zh-TW" altLang="en-US"/>
              <a:t>繪圖</a:t>
            </a:r>
          </a:p>
        </p:txBody>
      </p:sp>
    </p:spTree>
    <p:extLst>
      <p:ext uri="{BB962C8B-B14F-4D97-AF65-F5344CB8AC3E}">
        <p14:creationId xmlns:p14="http://schemas.microsoft.com/office/powerpoint/2010/main" val="75734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C8A215E-48BB-EA39-6A04-9E029C1E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81"/>
            <a:ext cx="12192000" cy="64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0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6748B7-FCEF-D938-2689-B92DB2AF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71"/>
            <a:ext cx="12192000" cy="64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7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779A1E-7E83-3DFE-4757-159F4DA8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32"/>
            <a:ext cx="12192000" cy="64841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5799FDF-54AA-50D8-A14E-C8FA9E006790}"/>
              </a:ext>
            </a:extLst>
          </p:cNvPr>
          <p:cNvSpPr txBox="1"/>
          <p:nvPr/>
        </p:nvSpPr>
        <p:spPr>
          <a:xfrm>
            <a:off x="3387634" y="2072640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3.3</a:t>
            </a:r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88D3A35-7897-5DAB-9F45-388E08B1AFA2}"/>
              </a:ext>
            </a:extLst>
          </p:cNvPr>
          <p:cNvCxnSpPr>
            <a:cxnSpLocks/>
          </p:cNvCxnSpPr>
          <p:nvPr/>
        </p:nvCxnSpPr>
        <p:spPr>
          <a:xfrm flipH="1">
            <a:off x="3387634" y="2490651"/>
            <a:ext cx="174172" cy="757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805E5D-78E5-DB7D-A6EF-47A7F0C7E15C}"/>
              </a:ext>
            </a:extLst>
          </p:cNvPr>
          <p:cNvSpPr txBox="1"/>
          <p:nvPr/>
        </p:nvSpPr>
        <p:spPr>
          <a:xfrm>
            <a:off x="7532914" y="1380309"/>
            <a:ext cx="7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10.5</a:t>
            </a:r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193C1E8-3AD2-6BEC-D10A-AC918A1F91AF}"/>
              </a:ext>
            </a:extLst>
          </p:cNvPr>
          <p:cNvCxnSpPr>
            <a:cxnSpLocks/>
          </p:cNvCxnSpPr>
          <p:nvPr/>
        </p:nvCxnSpPr>
        <p:spPr>
          <a:xfrm flipV="1">
            <a:off x="7924800" y="748937"/>
            <a:ext cx="391886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B819D79-BDD6-3D83-FA95-04E12853239F}"/>
              </a:ext>
            </a:extLst>
          </p:cNvPr>
          <p:cNvCxnSpPr>
            <a:cxnSpLocks/>
          </p:cNvCxnSpPr>
          <p:nvPr/>
        </p:nvCxnSpPr>
        <p:spPr>
          <a:xfrm flipV="1">
            <a:off x="10006149" y="1564975"/>
            <a:ext cx="0" cy="80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D31A683-0D31-4BD4-C35A-932435812276}"/>
              </a:ext>
            </a:extLst>
          </p:cNvPr>
          <p:cNvCxnSpPr>
            <a:cxnSpLocks/>
          </p:cNvCxnSpPr>
          <p:nvPr/>
        </p:nvCxnSpPr>
        <p:spPr>
          <a:xfrm>
            <a:off x="9936480" y="827314"/>
            <a:ext cx="391886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B7013A-8AB8-9635-D474-536D24118BA4}"/>
              </a:ext>
            </a:extLst>
          </p:cNvPr>
          <p:cNvSpPr txBox="1"/>
          <p:nvPr/>
        </p:nvSpPr>
        <p:spPr>
          <a:xfrm>
            <a:off x="9622971" y="2386148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12.97</a:t>
            </a:r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0EB2A3-48DD-D8FE-B345-629DB8777D87}"/>
              </a:ext>
            </a:extLst>
          </p:cNvPr>
          <p:cNvSpPr txBox="1"/>
          <p:nvPr/>
        </p:nvSpPr>
        <p:spPr>
          <a:xfrm>
            <a:off x="9466219" y="548640"/>
            <a:ext cx="61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13.5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2E92D-FDDE-1471-298C-EB912654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25667-F1F7-A37E-E730-EC886D6D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907AE-A7CE-875F-E803-522A86DC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551"/>
            <a:ext cx="12192000" cy="63048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F325D89-0C71-B888-B500-095EEA31BA15}"/>
              </a:ext>
            </a:extLst>
          </p:cNvPr>
          <p:cNvSpPr txBox="1"/>
          <p:nvPr/>
        </p:nvSpPr>
        <p:spPr>
          <a:xfrm>
            <a:off x="3466010" y="2121319"/>
            <a:ext cx="18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16760(minv= 3.3)</a:t>
            </a:r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375BB1-0181-AC7A-F519-A9EC42ADE6A0}"/>
              </a:ext>
            </a:extLst>
          </p:cNvPr>
          <p:cNvCxnSpPr>
            <a:cxnSpLocks/>
          </p:cNvCxnSpPr>
          <p:nvPr/>
        </p:nvCxnSpPr>
        <p:spPr>
          <a:xfrm flipH="1">
            <a:off x="3466011" y="2490651"/>
            <a:ext cx="95795" cy="139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E3C48D-FA48-C697-4B81-9AFDF4E4AE33}"/>
              </a:ext>
            </a:extLst>
          </p:cNvPr>
          <p:cNvSpPr txBox="1"/>
          <p:nvPr/>
        </p:nvSpPr>
        <p:spPr>
          <a:xfrm>
            <a:off x="7289074" y="4298462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3624(minv =10.5)</a:t>
            </a:r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BE8BBB8-F169-8659-9425-43F8369BF612}"/>
              </a:ext>
            </a:extLst>
          </p:cNvPr>
          <p:cNvCxnSpPr>
            <a:cxnSpLocks/>
          </p:cNvCxnSpPr>
          <p:nvPr/>
        </p:nvCxnSpPr>
        <p:spPr>
          <a:xfrm>
            <a:off x="8344990" y="4667794"/>
            <a:ext cx="95795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62DBC0A-FB95-4E6C-C493-573FDF102EB3}"/>
              </a:ext>
            </a:extLst>
          </p:cNvPr>
          <p:cNvCxnSpPr>
            <a:cxnSpLocks/>
          </p:cNvCxnSpPr>
          <p:nvPr/>
        </p:nvCxnSpPr>
        <p:spPr>
          <a:xfrm flipV="1">
            <a:off x="9261568" y="5823480"/>
            <a:ext cx="744581" cy="28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4B6D56A-2B29-DFD7-3138-6ED780C1C709}"/>
              </a:ext>
            </a:extLst>
          </p:cNvPr>
          <p:cNvCxnSpPr>
            <a:cxnSpLocks/>
          </p:cNvCxnSpPr>
          <p:nvPr/>
        </p:nvCxnSpPr>
        <p:spPr>
          <a:xfrm>
            <a:off x="9936480" y="5451581"/>
            <a:ext cx="391886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5C3509-941B-CD92-B0B2-64DA5433C0AE}"/>
              </a:ext>
            </a:extLst>
          </p:cNvPr>
          <p:cNvSpPr txBox="1"/>
          <p:nvPr/>
        </p:nvSpPr>
        <p:spPr>
          <a:xfrm>
            <a:off x="7446373" y="5889415"/>
            <a:ext cx="195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1319(minv=12.97)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31849A-94F9-4EAA-6433-0B9DC58A0B85}"/>
              </a:ext>
            </a:extLst>
          </p:cNvPr>
          <p:cNvSpPr txBox="1"/>
          <p:nvPr/>
        </p:nvSpPr>
        <p:spPr>
          <a:xfrm>
            <a:off x="9261568" y="5190309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982(minv=13.5)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7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86175-69AE-6F00-6ECB-6067963E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748DD-D800-0F68-CF83-C3CD115A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5D454F-E5D8-1C82-24E1-3F3F1936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141"/>
            <a:ext cx="12192000" cy="63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FF14A-DE90-D824-4737-B8C4C129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05D9B-C41A-6DEB-AF09-2E1CA555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533EA8-53AC-6F9B-CFB6-806153C7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55"/>
            <a:ext cx="12192000" cy="67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3982D-756C-B431-3759-E44D91A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22761"/>
          </a:xfrm>
        </p:spPr>
        <p:txBody>
          <a:bodyPr/>
          <a:lstStyle/>
          <a:p>
            <a:pPr algn="ctr"/>
            <a:r>
              <a:rPr lang="zh-TW" altLang="en-US"/>
              <a:t>原始資料繪圖</a:t>
            </a:r>
          </a:p>
        </p:txBody>
      </p:sp>
    </p:spTree>
    <p:extLst>
      <p:ext uri="{BB962C8B-B14F-4D97-AF65-F5344CB8AC3E}">
        <p14:creationId xmlns:p14="http://schemas.microsoft.com/office/powerpoint/2010/main" val="372045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C8111A-5BEB-CFED-4C49-D9F1A3D1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8"/>
            <a:ext cx="12192000" cy="64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F741D8-E33A-41A9-DF15-FC77AC2B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76"/>
            <a:ext cx="12192000" cy="64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3982D-756C-B431-3759-E44D91A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22761"/>
          </a:xfrm>
        </p:spPr>
        <p:txBody>
          <a:bodyPr/>
          <a:lstStyle/>
          <a:p>
            <a:pPr algn="ctr"/>
            <a:r>
              <a:rPr lang="zh-TW" altLang="en-US"/>
              <a:t>風速</a:t>
            </a:r>
            <a:r>
              <a:rPr lang="en-US" altLang="zh-TW"/>
              <a:t>(lidar and </a:t>
            </a:r>
            <a:r>
              <a:rPr lang="zh-TW" altLang="en-US"/>
              <a:t>探空</a:t>
            </a:r>
            <a:r>
              <a:rPr lang="en-US" altLang="zh-TW"/>
              <a:t>)&gt;=5</a:t>
            </a:r>
            <a:br>
              <a:rPr lang="en-US" altLang="zh-TW"/>
            </a:br>
            <a:r>
              <a:rPr lang="zh-TW" altLang="en-US"/>
              <a:t>繪圖</a:t>
            </a:r>
          </a:p>
        </p:txBody>
      </p:sp>
    </p:spTree>
    <p:extLst>
      <p:ext uri="{BB962C8B-B14F-4D97-AF65-F5344CB8AC3E}">
        <p14:creationId xmlns:p14="http://schemas.microsoft.com/office/powerpoint/2010/main" val="150245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C04BAA-6A86-06D7-0CDB-66D581F1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52"/>
            <a:ext cx="12192000" cy="64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A6A6996-8EFE-0A4D-D658-4039D64E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72"/>
            <a:ext cx="12192000" cy="64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3982D-756C-B431-3759-E44D91A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22761"/>
          </a:xfrm>
        </p:spPr>
        <p:txBody>
          <a:bodyPr/>
          <a:lstStyle/>
          <a:p>
            <a:pPr algn="ctr"/>
            <a:r>
              <a:rPr lang="zh-TW" altLang="en-US"/>
              <a:t>風速</a:t>
            </a:r>
            <a:r>
              <a:rPr lang="en-US" altLang="zh-TW"/>
              <a:t>(lidar and </a:t>
            </a:r>
            <a:r>
              <a:rPr lang="zh-TW" altLang="en-US"/>
              <a:t>探空</a:t>
            </a:r>
            <a:r>
              <a:rPr lang="en-US" altLang="zh-TW"/>
              <a:t>)&gt;=10</a:t>
            </a:r>
            <a:br>
              <a:rPr lang="en-US" altLang="zh-TW"/>
            </a:br>
            <a:r>
              <a:rPr lang="zh-TW" altLang="en-US"/>
              <a:t>繪圖</a:t>
            </a:r>
          </a:p>
        </p:txBody>
      </p:sp>
    </p:spTree>
    <p:extLst>
      <p:ext uri="{BB962C8B-B14F-4D97-AF65-F5344CB8AC3E}">
        <p14:creationId xmlns:p14="http://schemas.microsoft.com/office/powerpoint/2010/main" val="256563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</Words>
  <Application>Microsoft Office PowerPoint</Application>
  <PresentationFormat>寬螢幕</PresentationFormat>
  <Paragraphs>13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相關係數</vt:lpstr>
      <vt:lpstr>PowerPoint 簡報</vt:lpstr>
      <vt:lpstr>原始資料繪圖</vt:lpstr>
      <vt:lpstr>PowerPoint 簡報</vt:lpstr>
      <vt:lpstr>PowerPoint 簡報</vt:lpstr>
      <vt:lpstr>風速(lidar and 探空)&gt;=5 繪圖</vt:lpstr>
      <vt:lpstr>PowerPoint 簡報</vt:lpstr>
      <vt:lpstr>PowerPoint 簡報</vt:lpstr>
      <vt:lpstr>風速(lidar and 探空)&gt;=10 繪圖</vt:lpstr>
      <vt:lpstr>PowerPoint 簡報</vt:lpstr>
      <vt:lpstr>PowerPoint 簡報</vt:lpstr>
      <vt:lpstr>風速(lidar and 探空)&gt;=15 繪圖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相關係數</dc:title>
  <dc:creator>司棚 王</dc:creator>
  <cp:lastModifiedBy>司棚 王</cp:lastModifiedBy>
  <cp:revision>3</cp:revision>
  <dcterms:created xsi:type="dcterms:W3CDTF">2023-01-27T13:51:22Z</dcterms:created>
  <dcterms:modified xsi:type="dcterms:W3CDTF">2023-02-12T08:56:40Z</dcterms:modified>
</cp:coreProperties>
</file>