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4" r:id="rId4"/>
    <p:sldId id="261" r:id="rId5"/>
    <p:sldId id="295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B2061-A23F-4141-B2E8-28F4B680EF6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3B63685-219E-43F1-84BC-2CD9F9F56C20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解壓縮檔案 資料夾建立</a:t>
          </a:r>
          <a:endParaRPr lang="zh-TW" altLang="en-US"/>
        </a:p>
      </dgm:t>
    </dgm:pt>
    <dgm:pt modelId="{78EA58FF-CF9A-417D-B0AC-AA5B0CD8A55F}" type="parTrans" cxnId="{3466DB62-B651-4B15-9D9A-D9089F4BC041}">
      <dgm:prSet/>
      <dgm:spPr/>
      <dgm:t>
        <a:bodyPr/>
        <a:lstStyle/>
        <a:p>
          <a:endParaRPr lang="zh-TW" altLang="en-US"/>
        </a:p>
      </dgm:t>
    </dgm:pt>
    <dgm:pt modelId="{D11DCE3F-A77A-40F4-B347-A2F4A235A904}" type="sibTrans" cxnId="{3466DB62-B651-4B15-9D9A-D9089F4BC041}">
      <dgm:prSet/>
      <dgm:spPr/>
      <dgm:t>
        <a:bodyPr/>
        <a:lstStyle/>
        <a:p>
          <a:endParaRPr lang="zh-TW" altLang="en-US"/>
        </a:p>
      </dgm:t>
    </dgm:pt>
    <dgm:pt modelId="{B735D922-62C6-45BB-A2A8-79C214C31E60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所需檔案建立</a:t>
          </a:r>
          <a:endParaRPr lang="zh-TW" altLang="en-US"/>
        </a:p>
      </dgm:t>
    </dgm:pt>
    <dgm:pt modelId="{CC66ED77-025D-4E29-B75B-092E5FD6CEF0}" type="parTrans" cxnId="{252AA4D9-977E-4243-8400-47941733FF10}">
      <dgm:prSet/>
      <dgm:spPr/>
      <dgm:t>
        <a:bodyPr/>
        <a:lstStyle/>
        <a:p>
          <a:endParaRPr lang="zh-TW" altLang="en-US"/>
        </a:p>
      </dgm:t>
    </dgm:pt>
    <dgm:pt modelId="{4E65003D-366E-481C-9996-F84FACEB141B}" type="sibTrans" cxnId="{252AA4D9-977E-4243-8400-47941733FF10}">
      <dgm:prSet/>
      <dgm:spPr/>
      <dgm:t>
        <a:bodyPr/>
        <a:lstStyle/>
        <a:p>
          <a:endParaRPr lang="zh-TW" altLang="en-US"/>
        </a:p>
      </dgm:t>
    </dgm:pt>
    <dgm:pt modelId="{61E5AAF6-0486-407D-AE50-C2CE54F7BC3C}">
      <dgm:prSet phldrT="[文字]"/>
      <dgm:spPr/>
      <dgm:t>
        <a:bodyPr/>
        <a:lstStyle/>
        <a:p>
          <a:r>
            <a:rPr lang="en-US" altLang="zh-TW"/>
            <a:t>10min</a:t>
          </a:r>
          <a:endParaRPr lang="zh-TW" altLang="en-US"/>
        </a:p>
      </dgm:t>
    </dgm:pt>
    <dgm:pt modelId="{DCB36C57-90E8-40DB-B5AD-1B27B17B28BD}" type="parTrans" cxnId="{BF6E04FB-F3A9-45B0-93CC-BF033079AA6C}">
      <dgm:prSet/>
      <dgm:spPr/>
      <dgm:t>
        <a:bodyPr/>
        <a:lstStyle/>
        <a:p>
          <a:endParaRPr lang="zh-TW" altLang="en-US"/>
        </a:p>
      </dgm:t>
    </dgm:pt>
    <dgm:pt modelId="{D0C00700-5B8F-487F-9C36-99198C6A0A45}" type="sibTrans" cxnId="{BF6E04FB-F3A9-45B0-93CC-BF033079AA6C}">
      <dgm:prSet/>
      <dgm:spPr/>
      <dgm:t>
        <a:bodyPr/>
        <a:lstStyle/>
        <a:p>
          <a:endParaRPr lang="zh-TW" altLang="en-US"/>
        </a:p>
      </dgm:t>
    </dgm:pt>
    <dgm:pt modelId="{FBFE8ABF-2D33-4296-9217-1800FC2C2C73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所需檔案讀取</a:t>
          </a:r>
          <a:endParaRPr lang="zh-TW" altLang="en-US"/>
        </a:p>
      </dgm:t>
    </dgm:pt>
    <dgm:pt modelId="{6E7FB1CF-448E-4B49-B395-7DDE502B21F5}" type="parTrans" cxnId="{75F868BE-96D9-4BD5-A0C4-CDA957471FB0}">
      <dgm:prSet/>
      <dgm:spPr/>
      <dgm:t>
        <a:bodyPr/>
        <a:lstStyle/>
        <a:p>
          <a:endParaRPr lang="zh-TW" altLang="en-US"/>
        </a:p>
      </dgm:t>
    </dgm:pt>
    <dgm:pt modelId="{FE02CA8F-9EE2-485B-AC5A-507E9AA7C768}" type="sibTrans" cxnId="{75F868BE-96D9-4BD5-A0C4-CDA957471FB0}">
      <dgm:prSet/>
      <dgm:spPr/>
      <dgm:t>
        <a:bodyPr/>
        <a:lstStyle/>
        <a:p>
          <a:endParaRPr lang="zh-TW" altLang="en-US"/>
        </a:p>
      </dgm:t>
    </dgm:pt>
    <dgm:pt modelId="{14EBDC36-3753-4B53-95A7-4690CAB3221D}">
      <dgm:prSet phldrT="[文字]"/>
      <dgm:spPr/>
      <dgm:t>
        <a:bodyPr/>
        <a:lstStyle/>
        <a:p>
          <a:r>
            <a:rPr lang="en-US" altLang="zh-TW"/>
            <a:t>1hour</a:t>
          </a:r>
          <a:endParaRPr lang="zh-TW" altLang="en-US"/>
        </a:p>
      </dgm:t>
    </dgm:pt>
    <dgm:pt modelId="{AE53F5E3-AD48-4DDF-8788-0CF2775920C5}" type="parTrans" cxnId="{5E342D5F-B72F-4697-AEE6-3C9D0AFB252B}">
      <dgm:prSet/>
      <dgm:spPr/>
      <dgm:t>
        <a:bodyPr/>
        <a:lstStyle/>
        <a:p>
          <a:endParaRPr lang="zh-TW" altLang="en-US"/>
        </a:p>
      </dgm:t>
    </dgm:pt>
    <dgm:pt modelId="{F8FC15BD-B513-465B-9308-6B8C08035E46}" type="sibTrans" cxnId="{5E342D5F-B72F-4697-AEE6-3C9D0AFB252B}">
      <dgm:prSet/>
      <dgm:spPr/>
      <dgm:t>
        <a:bodyPr/>
        <a:lstStyle/>
        <a:p>
          <a:endParaRPr lang="zh-TW" altLang="en-US"/>
        </a:p>
      </dgm:t>
    </dgm:pt>
    <dgm:pt modelId="{F628AA79-FB02-44A6-A0A1-5C68C9685442}">
      <dgm:prSet phldrT="[文字]"/>
      <dgm:spPr/>
      <dgm:t>
        <a:bodyPr/>
        <a:lstStyle/>
        <a:p>
          <a:r>
            <a:rPr lang="zh-TW" altLang="en-US"/>
            <a:t>風切</a:t>
          </a:r>
        </a:p>
      </dgm:t>
    </dgm:pt>
    <dgm:pt modelId="{A2D138D3-3C9E-4B29-97BE-1136AC48EB18}" type="parTrans" cxnId="{17110A11-8BF2-4692-8266-AF79705249E6}">
      <dgm:prSet/>
      <dgm:spPr/>
      <dgm:t>
        <a:bodyPr/>
        <a:lstStyle/>
        <a:p>
          <a:endParaRPr lang="zh-TW" altLang="en-US"/>
        </a:p>
      </dgm:t>
    </dgm:pt>
    <dgm:pt modelId="{8D3A50AE-4E39-449B-BCE6-14584C6ADB4C}" type="sibTrans" cxnId="{17110A11-8BF2-4692-8266-AF79705249E6}">
      <dgm:prSet/>
      <dgm:spPr/>
      <dgm:t>
        <a:bodyPr/>
        <a:lstStyle/>
        <a:p>
          <a:endParaRPr lang="zh-TW" altLang="en-US"/>
        </a:p>
      </dgm:t>
    </dgm:pt>
    <dgm:pt modelId="{42033CEE-43F5-427D-B4F8-54E8334032F9}">
      <dgm:prSet phldrT="[文字]"/>
      <dgm:spPr/>
      <dgm:t>
        <a:bodyPr/>
        <a:lstStyle/>
        <a:p>
          <a:endParaRPr lang="zh-TW" altLang="en-US"/>
        </a:p>
      </dgm:t>
    </dgm:pt>
    <dgm:pt modelId="{5394E94A-93B1-47F3-A8E9-44A48CB2D6C7}" type="parTrans" cxnId="{B3544980-191D-4442-8CD7-16BFB5E375A6}">
      <dgm:prSet/>
      <dgm:spPr/>
      <dgm:t>
        <a:bodyPr/>
        <a:lstStyle/>
        <a:p>
          <a:endParaRPr lang="zh-TW" altLang="en-US"/>
        </a:p>
      </dgm:t>
    </dgm:pt>
    <dgm:pt modelId="{30268503-4EA3-40CC-B7A5-DBE842E269C9}" type="sibTrans" cxnId="{B3544980-191D-4442-8CD7-16BFB5E375A6}">
      <dgm:prSet/>
      <dgm:spPr/>
      <dgm:t>
        <a:bodyPr/>
        <a:lstStyle/>
        <a:p>
          <a:endParaRPr lang="zh-TW" altLang="en-US"/>
        </a:p>
      </dgm:t>
    </dgm:pt>
    <dgm:pt modelId="{1A1D175D-03B3-4239-B62A-C2B1A4B8FE9C}">
      <dgm:prSet phldrT="[文字]"/>
      <dgm:spPr/>
      <dgm:t>
        <a:bodyPr/>
        <a:lstStyle/>
        <a:p>
          <a:r>
            <a:rPr lang="en-US" altLang="zh-TW"/>
            <a:t>1hour</a:t>
          </a:r>
          <a:r>
            <a:rPr lang="zh-TW" altLang="en-US"/>
            <a:t>繪圖</a:t>
          </a:r>
        </a:p>
      </dgm:t>
    </dgm:pt>
    <dgm:pt modelId="{95CC9521-1D7F-49B9-8766-15EC163E2A56}" type="parTrans" cxnId="{91C576A1-9EF4-4F87-95C9-57358F40A6E3}">
      <dgm:prSet/>
      <dgm:spPr/>
      <dgm:t>
        <a:bodyPr/>
        <a:lstStyle/>
        <a:p>
          <a:endParaRPr lang="zh-TW" altLang="en-US"/>
        </a:p>
      </dgm:t>
    </dgm:pt>
    <dgm:pt modelId="{F97F4CCF-F419-4B27-B7B0-364E06E51CCF}" type="sibTrans" cxnId="{91C576A1-9EF4-4F87-95C9-57358F40A6E3}">
      <dgm:prSet/>
      <dgm:spPr/>
      <dgm:t>
        <a:bodyPr/>
        <a:lstStyle/>
        <a:p>
          <a:endParaRPr lang="zh-TW" altLang="en-US"/>
        </a:p>
      </dgm:t>
    </dgm:pt>
    <dgm:pt modelId="{EECCC028-3922-443D-9C62-EE85FE30A392}">
      <dgm:prSet phldrT="[文字]"/>
      <dgm:spPr/>
      <dgm:t>
        <a:bodyPr/>
        <a:lstStyle/>
        <a:p>
          <a:endParaRPr lang="zh-TW" altLang="en-US"/>
        </a:p>
      </dgm:t>
    </dgm:pt>
    <dgm:pt modelId="{DD512E6D-8B13-4A3D-849D-E615A69D2337}" type="parTrans" cxnId="{30FF98EE-DC8F-43AF-B91F-A8792FB4BAFC}">
      <dgm:prSet/>
      <dgm:spPr/>
      <dgm:t>
        <a:bodyPr/>
        <a:lstStyle/>
        <a:p>
          <a:endParaRPr lang="zh-TW" altLang="en-US"/>
        </a:p>
      </dgm:t>
    </dgm:pt>
    <dgm:pt modelId="{CA22156F-8323-4F67-BEF5-6B99F6CC50DC}" type="sibTrans" cxnId="{30FF98EE-DC8F-43AF-B91F-A8792FB4BAFC}">
      <dgm:prSet/>
      <dgm:spPr/>
      <dgm:t>
        <a:bodyPr/>
        <a:lstStyle/>
        <a:p>
          <a:endParaRPr lang="zh-TW" altLang="en-US"/>
        </a:p>
      </dgm:t>
    </dgm:pt>
    <dgm:pt modelId="{5350E484-A183-4932-A603-F0B0DF0C0D9F}" type="pres">
      <dgm:prSet presAssocID="{B36B2061-A23F-4141-B2E8-28F4B680EF67}" presName="Name0" presStyleCnt="0">
        <dgm:presLayoutVars>
          <dgm:dir/>
          <dgm:animLvl val="lvl"/>
          <dgm:resizeHandles val="exact"/>
        </dgm:presLayoutVars>
      </dgm:prSet>
      <dgm:spPr/>
    </dgm:pt>
    <dgm:pt modelId="{A2E24671-5C9B-4CC5-BE72-F637AEE50F5D}" type="pres">
      <dgm:prSet presAssocID="{63B63685-219E-43F1-84BC-2CD9F9F56C20}" presName="parTxOnly" presStyleLbl="node1" presStyleIdx="0" presStyleCnt="9" custScaleY="98897" custLinFactY="-8252" custLinFactNeighborX="-8837" custLinFactNeighborY="-100000">
        <dgm:presLayoutVars>
          <dgm:chMax val="0"/>
          <dgm:chPref val="0"/>
          <dgm:bulletEnabled val="1"/>
        </dgm:presLayoutVars>
      </dgm:prSet>
      <dgm:spPr/>
    </dgm:pt>
    <dgm:pt modelId="{46B2D573-9DA2-4A16-B2A6-B04E718525A9}" type="pres">
      <dgm:prSet presAssocID="{D11DCE3F-A77A-40F4-B347-A2F4A235A904}" presName="parTxOnlySpace" presStyleCnt="0"/>
      <dgm:spPr/>
    </dgm:pt>
    <dgm:pt modelId="{8CBFA432-FDFA-4F15-B770-EF808098D0B7}" type="pres">
      <dgm:prSet presAssocID="{FBFE8ABF-2D33-4296-9217-1800FC2C2C73}" presName="parTxOnly" presStyleLbl="node1" presStyleIdx="1" presStyleCnt="9" custLinFactY="-9356" custLinFactNeighborX="-83948" custLinFactNeighborY="-100000">
        <dgm:presLayoutVars>
          <dgm:chMax val="0"/>
          <dgm:chPref val="0"/>
          <dgm:bulletEnabled val="1"/>
        </dgm:presLayoutVars>
      </dgm:prSet>
      <dgm:spPr/>
    </dgm:pt>
    <dgm:pt modelId="{19523EAB-11F7-48B7-ACCF-C7AF93FFE8E4}" type="pres">
      <dgm:prSet presAssocID="{FE02CA8F-9EE2-485B-AC5A-507E9AA7C768}" presName="parTxOnlySpace" presStyleCnt="0"/>
      <dgm:spPr/>
    </dgm:pt>
    <dgm:pt modelId="{8267986C-F572-47DD-A636-241EE4A2C6DD}" type="pres">
      <dgm:prSet presAssocID="{B735D922-62C6-45BB-A2A8-79C214C31E60}" presName="parTxOnly" presStyleLbl="node1" presStyleIdx="2" presStyleCnt="9" custLinFactX="-5465" custLinFactY="-9357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9BFAF55F-2A34-469F-9DE8-CAF467DD2F66}" type="pres">
      <dgm:prSet presAssocID="{4E65003D-366E-481C-9996-F84FACEB141B}" presName="parTxOnlySpace" presStyleCnt="0"/>
      <dgm:spPr/>
    </dgm:pt>
    <dgm:pt modelId="{1EB83871-B363-47C8-B2D2-0C802A8F80A2}" type="pres">
      <dgm:prSet presAssocID="{61E5AAF6-0486-407D-AE50-C2CE54F7BC3C}" presName="parTxOnly" presStyleLbl="node1" presStyleIdx="3" presStyleCnt="9" custLinFactX="-13417" custLinFactY="-9358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8DE41CE5-DE71-4D2B-93FD-5DEB0AFA45A4}" type="pres">
      <dgm:prSet presAssocID="{D0C00700-5B8F-487F-9C36-99198C6A0A45}" presName="parTxOnlySpace" presStyleCnt="0"/>
      <dgm:spPr/>
    </dgm:pt>
    <dgm:pt modelId="{E86C2758-F3C6-4036-B41A-8C7B270A8331}" type="pres">
      <dgm:prSet presAssocID="{14EBDC36-3753-4B53-95A7-4690CAB3221D}" presName="parTxOnly" presStyleLbl="node1" presStyleIdx="4" presStyleCnt="9" custLinFactX="-3079" custLinFactY="-61239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39A226B4-BD0F-41B4-A79A-EAE9D3B98A96}" type="pres">
      <dgm:prSet presAssocID="{F8FC15BD-B513-465B-9308-6B8C08035E46}" presName="parTxOnlySpace" presStyleCnt="0"/>
      <dgm:spPr/>
    </dgm:pt>
    <dgm:pt modelId="{B6712F7C-F9B8-4791-8B51-E11F85385A83}" type="pres">
      <dgm:prSet presAssocID="{F628AA79-FB02-44A6-A0A1-5C68C9685442}" presName="parTxOnly" presStyleLbl="node1" presStyleIdx="5" presStyleCnt="9" custLinFactX="-92832" custLinFactNeighborX="-100000" custLinFactNeighborY="-57125">
        <dgm:presLayoutVars>
          <dgm:chMax val="0"/>
          <dgm:chPref val="0"/>
          <dgm:bulletEnabled val="1"/>
        </dgm:presLayoutVars>
      </dgm:prSet>
      <dgm:spPr/>
    </dgm:pt>
    <dgm:pt modelId="{5B6C331F-24C6-48DE-8DBC-D9A9D1B22224}" type="pres">
      <dgm:prSet presAssocID="{8D3A50AE-4E39-449B-BCE6-14584C6ADB4C}" presName="parTxOnlySpace" presStyleCnt="0"/>
      <dgm:spPr/>
    </dgm:pt>
    <dgm:pt modelId="{0EE08078-9C1F-4992-BBE8-6085C1E6325D}" type="pres">
      <dgm:prSet presAssocID="{1A1D175D-03B3-4239-B62A-C2B1A4B8FE9C}" presName="parTxOnly" presStyleLbl="node1" presStyleIdx="6" presStyleCnt="9" custLinFactX="-82399" custLinFactY="-11623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B518AB49-A535-4354-A338-CDBACEE3E2A3}" type="pres">
      <dgm:prSet presAssocID="{F97F4CCF-F419-4B27-B7B0-364E06E51CCF}" presName="parTxOnlySpace" presStyleCnt="0"/>
      <dgm:spPr/>
    </dgm:pt>
    <dgm:pt modelId="{3222E28F-6186-4F65-9A2C-6D75891DF203}" type="pres">
      <dgm:prSet presAssocID="{EECCC028-3922-443D-9C62-EE85FE30A392}" presName="parTxOnly" presStyleLbl="node1" presStyleIdx="7" presStyleCnt="9" custLinFactX="-252993" custLinFactY="56304" custLinFactNeighborX="-300000" custLinFactNeighborY="100000">
        <dgm:presLayoutVars>
          <dgm:chMax val="0"/>
          <dgm:chPref val="0"/>
          <dgm:bulletEnabled val="1"/>
        </dgm:presLayoutVars>
      </dgm:prSet>
      <dgm:spPr/>
    </dgm:pt>
    <dgm:pt modelId="{8BF2C973-CDD7-40CE-81E5-493871123160}" type="pres">
      <dgm:prSet presAssocID="{CA22156F-8323-4F67-BEF5-6B99F6CC50DC}" presName="parTxOnlySpace" presStyleCnt="0"/>
      <dgm:spPr/>
    </dgm:pt>
    <dgm:pt modelId="{AA02AF2F-9EE3-47D4-8BB6-39424468502E}" type="pres">
      <dgm:prSet presAssocID="{42033CEE-43F5-427D-B4F8-54E8334032F9}" presName="parTxOnly" presStyleLbl="node1" presStyleIdx="8" presStyleCnt="9" custLinFactX="-252993" custLinFactY="56304" custLinFactNeighborX="-3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05167E04-F9AB-4671-BBB8-ED1F7A0F741C}" type="presOf" srcId="{F628AA79-FB02-44A6-A0A1-5C68C9685442}" destId="{B6712F7C-F9B8-4791-8B51-E11F85385A83}" srcOrd="0" destOrd="0" presId="urn:microsoft.com/office/officeart/2005/8/layout/chevron1"/>
    <dgm:cxn modelId="{36D3F305-4702-40EE-9ACD-04AD90929917}" type="presOf" srcId="{B735D922-62C6-45BB-A2A8-79C214C31E60}" destId="{8267986C-F572-47DD-A636-241EE4A2C6DD}" srcOrd="0" destOrd="0" presId="urn:microsoft.com/office/officeart/2005/8/layout/chevron1"/>
    <dgm:cxn modelId="{17110A11-8BF2-4692-8266-AF79705249E6}" srcId="{B36B2061-A23F-4141-B2E8-28F4B680EF67}" destId="{F628AA79-FB02-44A6-A0A1-5C68C9685442}" srcOrd="5" destOrd="0" parTransId="{A2D138D3-3C9E-4B29-97BE-1136AC48EB18}" sibTransId="{8D3A50AE-4E39-449B-BCE6-14584C6ADB4C}"/>
    <dgm:cxn modelId="{5E342D5F-B72F-4697-AEE6-3C9D0AFB252B}" srcId="{B36B2061-A23F-4141-B2E8-28F4B680EF67}" destId="{14EBDC36-3753-4B53-95A7-4690CAB3221D}" srcOrd="4" destOrd="0" parTransId="{AE53F5E3-AD48-4DDF-8788-0CF2775920C5}" sibTransId="{F8FC15BD-B513-465B-9308-6B8C08035E46}"/>
    <dgm:cxn modelId="{3466DB62-B651-4B15-9D9A-D9089F4BC041}" srcId="{B36B2061-A23F-4141-B2E8-28F4B680EF67}" destId="{63B63685-219E-43F1-84BC-2CD9F9F56C20}" srcOrd="0" destOrd="0" parTransId="{78EA58FF-CF9A-417D-B0AC-AA5B0CD8A55F}" sibTransId="{D11DCE3F-A77A-40F4-B347-A2F4A235A904}"/>
    <dgm:cxn modelId="{227A8649-9B2C-4330-832C-FFF2331E543E}" type="presOf" srcId="{61E5AAF6-0486-407D-AE50-C2CE54F7BC3C}" destId="{1EB83871-B363-47C8-B2D2-0C802A8F80A2}" srcOrd="0" destOrd="0" presId="urn:microsoft.com/office/officeart/2005/8/layout/chevron1"/>
    <dgm:cxn modelId="{68D5E676-F17E-438C-A1C1-B56B563D5E02}" type="presOf" srcId="{63B63685-219E-43F1-84BC-2CD9F9F56C20}" destId="{A2E24671-5C9B-4CC5-BE72-F637AEE50F5D}" srcOrd="0" destOrd="0" presId="urn:microsoft.com/office/officeart/2005/8/layout/chevron1"/>
    <dgm:cxn modelId="{21D9C57A-F31D-4AC7-A6C5-17D8444E0102}" type="presOf" srcId="{1A1D175D-03B3-4239-B62A-C2B1A4B8FE9C}" destId="{0EE08078-9C1F-4992-BBE8-6085C1E6325D}" srcOrd="0" destOrd="0" presId="urn:microsoft.com/office/officeart/2005/8/layout/chevron1"/>
    <dgm:cxn modelId="{0DE8FD7D-7FB9-42C4-8679-C45433FCB8FA}" type="presOf" srcId="{B36B2061-A23F-4141-B2E8-28F4B680EF67}" destId="{5350E484-A183-4932-A603-F0B0DF0C0D9F}" srcOrd="0" destOrd="0" presId="urn:microsoft.com/office/officeart/2005/8/layout/chevron1"/>
    <dgm:cxn modelId="{B3544980-191D-4442-8CD7-16BFB5E375A6}" srcId="{B36B2061-A23F-4141-B2E8-28F4B680EF67}" destId="{42033CEE-43F5-427D-B4F8-54E8334032F9}" srcOrd="8" destOrd="0" parTransId="{5394E94A-93B1-47F3-A8E9-44A48CB2D6C7}" sibTransId="{30268503-4EA3-40CC-B7A5-DBE842E269C9}"/>
    <dgm:cxn modelId="{FCA71F84-07AB-4013-9FC8-1C5C8A44EB3D}" type="presOf" srcId="{FBFE8ABF-2D33-4296-9217-1800FC2C2C73}" destId="{8CBFA432-FDFA-4F15-B770-EF808098D0B7}" srcOrd="0" destOrd="0" presId="urn:microsoft.com/office/officeart/2005/8/layout/chevron1"/>
    <dgm:cxn modelId="{91C576A1-9EF4-4F87-95C9-57358F40A6E3}" srcId="{B36B2061-A23F-4141-B2E8-28F4B680EF67}" destId="{1A1D175D-03B3-4239-B62A-C2B1A4B8FE9C}" srcOrd="6" destOrd="0" parTransId="{95CC9521-1D7F-49B9-8766-15EC163E2A56}" sibTransId="{F97F4CCF-F419-4B27-B7B0-364E06E51CCF}"/>
    <dgm:cxn modelId="{F9DC93B7-577E-4530-AB7D-23EBA56ECEB9}" type="presOf" srcId="{14EBDC36-3753-4B53-95A7-4690CAB3221D}" destId="{E86C2758-F3C6-4036-B41A-8C7B270A8331}" srcOrd="0" destOrd="0" presId="urn:microsoft.com/office/officeart/2005/8/layout/chevron1"/>
    <dgm:cxn modelId="{75F868BE-96D9-4BD5-A0C4-CDA957471FB0}" srcId="{B36B2061-A23F-4141-B2E8-28F4B680EF67}" destId="{FBFE8ABF-2D33-4296-9217-1800FC2C2C73}" srcOrd="1" destOrd="0" parTransId="{6E7FB1CF-448E-4B49-B395-7DDE502B21F5}" sibTransId="{FE02CA8F-9EE2-485B-AC5A-507E9AA7C768}"/>
    <dgm:cxn modelId="{D237FDC8-717E-411B-9A67-D5B1F280FCF8}" type="presOf" srcId="{42033CEE-43F5-427D-B4F8-54E8334032F9}" destId="{AA02AF2F-9EE3-47D4-8BB6-39424468502E}" srcOrd="0" destOrd="0" presId="urn:microsoft.com/office/officeart/2005/8/layout/chevron1"/>
    <dgm:cxn modelId="{E31F25CB-2D99-4652-B68E-9D827B68308B}" type="presOf" srcId="{EECCC028-3922-443D-9C62-EE85FE30A392}" destId="{3222E28F-6186-4F65-9A2C-6D75891DF203}" srcOrd="0" destOrd="0" presId="urn:microsoft.com/office/officeart/2005/8/layout/chevron1"/>
    <dgm:cxn modelId="{252AA4D9-977E-4243-8400-47941733FF10}" srcId="{B36B2061-A23F-4141-B2E8-28F4B680EF67}" destId="{B735D922-62C6-45BB-A2A8-79C214C31E60}" srcOrd="2" destOrd="0" parTransId="{CC66ED77-025D-4E29-B75B-092E5FD6CEF0}" sibTransId="{4E65003D-366E-481C-9996-F84FACEB141B}"/>
    <dgm:cxn modelId="{30FF98EE-DC8F-43AF-B91F-A8792FB4BAFC}" srcId="{B36B2061-A23F-4141-B2E8-28F4B680EF67}" destId="{EECCC028-3922-443D-9C62-EE85FE30A392}" srcOrd="7" destOrd="0" parTransId="{DD512E6D-8B13-4A3D-849D-E615A69D2337}" sibTransId="{CA22156F-8323-4F67-BEF5-6B99F6CC50DC}"/>
    <dgm:cxn modelId="{BF6E04FB-F3A9-45B0-93CC-BF033079AA6C}" srcId="{B36B2061-A23F-4141-B2E8-28F4B680EF67}" destId="{61E5AAF6-0486-407D-AE50-C2CE54F7BC3C}" srcOrd="3" destOrd="0" parTransId="{DCB36C57-90E8-40DB-B5AD-1B27B17B28BD}" sibTransId="{D0C00700-5B8F-487F-9C36-99198C6A0A45}"/>
    <dgm:cxn modelId="{ACDF220F-A816-410A-8B58-765DFD6AECFE}" type="presParOf" srcId="{5350E484-A183-4932-A603-F0B0DF0C0D9F}" destId="{A2E24671-5C9B-4CC5-BE72-F637AEE50F5D}" srcOrd="0" destOrd="0" presId="urn:microsoft.com/office/officeart/2005/8/layout/chevron1"/>
    <dgm:cxn modelId="{B8E92917-FC1D-4AE6-9FD6-2E820FC5223E}" type="presParOf" srcId="{5350E484-A183-4932-A603-F0B0DF0C0D9F}" destId="{46B2D573-9DA2-4A16-B2A6-B04E718525A9}" srcOrd="1" destOrd="0" presId="urn:microsoft.com/office/officeart/2005/8/layout/chevron1"/>
    <dgm:cxn modelId="{6470CC5B-D65B-466C-8522-C047DB2C1199}" type="presParOf" srcId="{5350E484-A183-4932-A603-F0B0DF0C0D9F}" destId="{8CBFA432-FDFA-4F15-B770-EF808098D0B7}" srcOrd="2" destOrd="0" presId="urn:microsoft.com/office/officeart/2005/8/layout/chevron1"/>
    <dgm:cxn modelId="{13088EB6-4E0D-4C9B-891D-59C8C698D42A}" type="presParOf" srcId="{5350E484-A183-4932-A603-F0B0DF0C0D9F}" destId="{19523EAB-11F7-48B7-ACCF-C7AF93FFE8E4}" srcOrd="3" destOrd="0" presId="urn:microsoft.com/office/officeart/2005/8/layout/chevron1"/>
    <dgm:cxn modelId="{2408AB3E-F2B9-469A-8AA2-059D0BF223E8}" type="presParOf" srcId="{5350E484-A183-4932-A603-F0B0DF0C0D9F}" destId="{8267986C-F572-47DD-A636-241EE4A2C6DD}" srcOrd="4" destOrd="0" presId="urn:microsoft.com/office/officeart/2005/8/layout/chevron1"/>
    <dgm:cxn modelId="{CF6CCF2E-ED23-430B-8ABA-AB0AF184BB3D}" type="presParOf" srcId="{5350E484-A183-4932-A603-F0B0DF0C0D9F}" destId="{9BFAF55F-2A34-469F-9DE8-CAF467DD2F66}" srcOrd="5" destOrd="0" presId="urn:microsoft.com/office/officeart/2005/8/layout/chevron1"/>
    <dgm:cxn modelId="{565A1CC5-3F3D-4095-A935-E08D4689EF08}" type="presParOf" srcId="{5350E484-A183-4932-A603-F0B0DF0C0D9F}" destId="{1EB83871-B363-47C8-B2D2-0C802A8F80A2}" srcOrd="6" destOrd="0" presId="urn:microsoft.com/office/officeart/2005/8/layout/chevron1"/>
    <dgm:cxn modelId="{F6D9E206-322A-4CCA-B6A8-48457CA4F6E7}" type="presParOf" srcId="{5350E484-A183-4932-A603-F0B0DF0C0D9F}" destId="{8DE41CE5-DE71-4D2B-93FD-5DEB0AFA45A4}" srcOrd="7" destOrd="0" presId="urn:microsoft.com/office/officeart/2005/8/layout/chevron1"/>
    <dgm:cxn modelId="{421351F5-2C40-439A-967A-1CA0CFFD6AEE}" type="presParOf" srcId="{5350E484-A183-4932-A603-F0B0DF0C0D9F}" destId="{E86C2758-F3C6-4036-B41A-8C7B270A8331}" srcOrd="8" destOrd="0" presId="urn:microsoft.com/office/officeart/2005/8/layout/chevron1"/>
    <dgm:cxn modelId="{D226919E-F6CE-46D8-8C87-21B04CC4D999}" type="presParOf" srcId="{5350E484-A183-4932-A603-F0B0DF0C0D9F}" destId="{39A226B4-BD0F-41B4-A79A-EAE9D3B98A96}" srcOrd="9" destOrd="0" presId="urn:microsoft.com/office/officeart/2005/8/layout/chevron1"/>
    <dgm:cxn modelId="{72B4AA11-2881-4FB9-A55A-6BB94D1BA1CD}" type="presParOf" srcId="{5350E484-A183-4932-A603-F0B0DF0C0D9F}" destId="{B6712F7C-F9B8-4791-8B51-E11F85385A83}" srcOrd="10" destOrd="0" presId="urn:microsoft.com/office/officeart/2005/8/layout/chevron1"/>
    <dgm:cxn modelId="{03AE054C-AB1D-481D-8771-6B8F34BB9EF4}" type="presParOf" srcId="{5350E484-A183-4932-A603-F0B0DF0C0D9F}" destId="{5B6C331F-24C6-48DE-8DBC-D9A9D1B22224}" srcOrd="11" destOrd="0" presId="urn:microsoft.com/office/officeart/2005/8/layout/chevron1"/>
    <dgm:cxn modelId="{122518D2-D702-46CD-8779-996D5B15B485}" type="presParOf" srcId="{5350E484-A183-4932-A603-F0B0DF0C0D9F}" destId="{0EE08078-9C1F-4992-BBE8-6085C1E6325D}" srcOrd="12" destOrd="0" presId="urn:microsoft.com/office/officeart/2005/8/layout/chevron1"/>
    <dgm:cxn modelId="{E69C0933-E78B-4BDB-A9E6-550CD02CB967}" type="presParOf" srcId="{5350E484-A183-4932-A603-F0B0DF0C0D9F}" destId="{B518AB49-A535-4354-A338-CDBACEE3E2A3}" srcOrd="13" destOrd="0" presId="urn:microsoft.com/office/officeart/2005/8/layout/chevron1"/>
    <dgm:cxn modelId="{7E7CC351-986B-4DC2-A98E-F0433EF448D3}" type="presParOf" srcId="{5350E484-A183-4932-A603-F0B0DF0C0D9F}" destId="{3222E28F-6186-4F65-9A2C-6D75891DF203}" srcOrd="14" destOrd="0" presId="urn:microsoft.com/office/officeart/2005/8/layout/chevron1"/>
    <dgm:cxn modelId="{60EE8F4F-7586-4AFD-B1E7-29360A33B8C1}" type="presParOf" srcId="{5350E484-A183-4932-A603-F0B0DF0C0D9F}" destId="{8BF2C973-CDD7-40CE-81E5-493871123160}" srcOrd="15" destOrd="0" presId="urn:microsoft.com/office/officeart/2005/8/layout/chevron1"/>
    <dgm:cxn modelId="{3BC4142E-F458-4404-832D-36941DEF5A5B}" type="presParOf" srcId="{5350E484-A183-4932-A603-F0B0DF0C0D9F}" destId="{AA02AF2F-9EE3-47D4-8BB6-39424468502E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24671-5C9B-4CC5-BE72-F637AEE50F5D}">
      <dsp:nvSpPr>
        <dsp:cNvPr id="0" name=""/>
        <dsp:cNvSpPr/>
      </dsp:nvSpPr>
      <dsp:spPr>
        <a:xfrm>
          <a:off x="0" y="2491128"/>
          <a:ext cx="1486792" cy="5881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標楷體" panose="03000509000000000000" pitchFamily="65" charset="-120"/>
              <a:ea typeface="標楷體" panose="03000509000000000000" pitchFamily="65" charset="-120"/>
            </a:rPr>
            <a:t>解壓縮檔案 資料夾建立</a:t>
          </a:r>
          <a:endParaRPr lang="zh-TW" altLang="en-US" sz="1300" kern="1200"/>
        </a:p>
      </dsp:txBody>
      <dsp:txXfrm>
        <a:off x="294079" y="2491128"/>
        <a:ext cx="898635" cy="588157"/>
      </dsp:txXfrm>
    </dsp:sp>
    <dsp:sp modelId="{8CBFA432-FDFA-4F15-B770-EF808098D0B7}">
      <dsp:nvSpPr>
        <dsp:cNvPr id="0" name=""/>
        <dsp:cNvSpPr/>
      </dsp:nvSpPr>
      <dsp:spPr>
        <a:xfrm>
          <a:off x="1213449" y="2481282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標楷體" panose="03000509000000000000" pitchFamily="65" charset="-120"/>
              <a:ea typeface="標楷體" panose="03000509000000000000" pitchFamily="65" charset="-120"/>
            </a:rPr>
            <a:t>所需檔案讀取</a:t>
          </a:r>
          <a:endParaRPr lang="zh-TW" altLang="en-US" sz="1300" kern="1200"/>
        </a:p>
      </dsp:txBody>
      <dsp:txXfrm>
        <a:off x="1510808" y="2481282"/>
        <a:ext cx="892075" cy="594717"/>
      </dsp:txXfrm>
    </dsp:sp>
    <dsp:sp modelId="{8267986C-F572-47DD-A636-241EE4A2C6DD}">
      <dsp:nvSpPr>
        <dsp:cNvPr id="0" name=""/>
        <dsp:cNvSpPr/>
      </dsp:nvSpPr>
      <dsp:spPr>
        <a:xfrm>
          <a:off x="2446443" y="2481276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>
              <a:latin typeface="標楷體" panose="03000509000000000000" pitchFamily="65" charset="-120"/>
              <a:ea typeface="標楷體" panose="03000509000000000000" pitchFamily="65" charset="-120"/>
            </a:rPr>
            <a:t>所需檔案建立</a:t>
          </a:r>
          <a:endParaRPr lang="zh-TW" altLang="en-US" sz="1300" kern="1200"/>
        </a:p>
      </dsp:txBody>
      <dsp:txXfrm>
        <a:off x="2743802" y="2481276"/>
        <a:ext cx="892075" cy="594717"/>
      </dsp:txXfrm>
    </dsp:sp>
    <dsp:sp modelId="{1EB83871-B363-47C8-B2D2-0C802A8F80A2}">
      <dsp:nvSpPr>
        <dsp:cNvPr id="0" name=""/>
        <dsp:cNvSpPr/>
      </dsp:nvSpPr>
      <dsp:spPr>
        <a:xfrm>
          <a:off x="3666327" y="2481270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10min</a:t>
          </a:r>
          <a:endParaRPr lang="zh-TW" altLang="en-US" sz="1300" kern="1200"/>
        </a:p>
      </dsp:txBody>
      <dsp:txXfrm>
        <a:off x="3963686" y="2481270"/>
        <a:ext cx="892075" cy="594717"/>
      </dsp:txXfrm>
    </dsp:sp>
    <dsp:sp modelId="{E86C2758-F3C6-4036-B41A-8C7B270A8331}">
      <dsp:nvSpPr>
        <dsp:cNvPr id="0" name=""/>
        <dsp:cNvSpPr/>
      </dsp:nvSpPr>
      <dsp:spPr>
        <a:xfrm>
          <a:off x="5158145" y="2172725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1hour</a:t>
          </a:r>
          <a:endParaRPr lang="zh-TW" altLang="en-US" sz="1300" kern="1200"/>
        </a:p>
      </dsp:txBody>
      <dsp:txXfrm>
        <a:off x="5455504" y="2172725"/>
        <a:ext cx="892075" cy="594717"/>
      </dsp:txXfrm>
    </dsp:sp>
    <dsp:sp modelId="{B6712F7C-F9B8-4791-8B51-E11F85385A83}">
      <dsp:nvSpPr>
        <dsp:cNvPr id="0" name=""/>
        <dsp:cNvSpPr/>
      </dsp:nvSpPr>
      <dsp:spPr>
        <a:xfrm>
          <a:off x="5161817" y="2791909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/>
            <a:t>風切</a:t>
          </a:r>
        </a:p>
      </dsp:txBody>
      <dsp:txXfrm>
        <a:off x="5459176" y="2791909"/>
        <a:ext cx="892075" cy="594717"/>
      </dsp:txXfrm>
    </dsp:sp>
    <dsp:sp modelId="{0EE08078-9C1F-4992-BBE8-6085C1E6325D}">
      <dsp:nvSpPr>
        <dsp:cNvPr id="0" name=""/>
        <dsp:cNvSpPr/>
      </dsp:nvSpPr>
      <dsp:spPr>
        <a:xfrm>
          <a:off x="6655048" y="2467800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1hour</a:t>
          </a:r>
          <a:r>
            <a:rPr lang="zh-TW" altLang="en-US" sz="1300" kern="1200"/>
            <a:t>繪圖</a:t>
          </a:r>
        </a:p>
      </dsp:txBody>
      <dsp:txXfrm>
        <a:off x="6952407" y="2467800"/>
        <a:ext cx="892075" cy="594717"/>
      </dsp:txXfrm>
    </dsp:sp>
    <dsp:sp modelId="{3222E28F-6186-4F65-9A2C-6D75891DF203}">
      <dsp:nvSpPr>
        <dsp:cNvPr id="0" name=""/>
        <dsp:cNvSpPr/>
      </dsp:nvSpPr>
      <dsp:spPr>
        <a:xfrm>
          <a:off x="5159424" y="4061208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5456783" y="4061208"/>
        <a:ext cx="892075" cy="594717"/>
      </dsp:txXfrm>
    </dsp:sp>
    <dsp:sp modelId="{AA02AF2F-9EE3-47D4-8BB6-39424468502E}">
      <dsp:nvSpPr>
        <dsp:cNvPr id="0" name=""/>
        <dsp:cNvSpPr/>
      </dsp:nvSpPr>
      <dsp:spPr>
        <a:xfrm>
          <a:off x="6497537" y="4061208"/>
          <a:ext cx="1486792" cy="5947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/>
        </a:p>
      </dsp:txBody>
      <dsp:txXfrm>
        <a:off x="6794896" y="4061208"/>
        <a:ext cx="892075" cy="594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7831B-B059-B517-8DFD-9EF90CE7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91368F-A5A9-7B80-A4B3-7EAF07AB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DF103B-C94E-86BE-BF3F-223A6AD8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3CAAD-BCB5-51E0-8259-A24C6ECE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1B761-BB6B-898E-0744-5BA6EEE8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1AF67-6FF2-9619-8A85-8DB5C40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6EA440-F9F0-A1B6-7211-85DC8B80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80627-60C9-152D-C8A3-043B825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318429-3DE9-3B36-5E38-BFE0D131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9F247-2AF1-5331-8FD5-85F6BDA0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8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5E65C-52AD-D787-0770-E99EEEA8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5C44F6-CBB5-C27C-F584-B24BE6AD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DB5E3-F0DE-0DBB-272B-33D7BFC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CD73D-4384-B76F-C094-54DB80E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54C67-9696-5704-8E3F-074D464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5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3AF48-3657-17D3-08C8-009E295B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C8DF0-CF84-3DC1-9A5E-192259C9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81F5C2-2C96-5CB2-78DE-76D3F770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39FB8-FA40-2A42-E192-D34AC715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E849D-C4B5-0863-852B-0E16137C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CCC80-5DC9-289F-CE2E-371590AA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D16D8E-D982-3EDF-CE73-0D886592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B2939-3F7C-65C4-5C80-131E4CB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43380-B17F-A5E0-0C42-165AED5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C890F-D873-E39A-E889-DE67A8DD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3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0A1EF-B68A-28EB-71AA-82ECA8E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45A13-F89C-0720-FBD5-FECC2921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929424-D0D6-59DB-228F-1C6AB1A1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EF3198-E290-B964-9066-A49D8FAA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5BDF6F-B0BC-AEDC-80AF-3B1538C3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7F725F-E6B3-B54C-88FE-1B1E0B11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7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DFE79-9BB6-345D-720A-B304EC89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8528AB-6668-EC77-3D67-C08475F4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662C81-E1F4-A7A6-1909-8F0B5084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43970C-E08E-709C-F5CA-3D4FED7B0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C2E69D-D1B8-DFA6-86EC-BB3C4780B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8793F1-F680-F636-9799-F05FB2FF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FCF7FF-8449-4210-7028-48CBB07F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9DEABB-6B5A-242D-B56E-CD1A8F62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2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C745-69CE-902D-6552-4C708F81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76C8C7-6FA3-517F-D2FD-DDB2A781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C4505B-D1BB-118D-7B7B-82E1A6C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D6835A-4520-CC52-5026-9EA3E00E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6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262D62-04DF-A6A1-D3AB-A2D13CA7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DFDB02-EF2D-4E9A-3E22-4F899837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56A7D-33C7-55B0-F237-C6B73EDA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10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715DE-F40E-CA8C-A158-D9CB994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674B4-3541-BBD9-098A-F9B9D248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29C4B2-52EA-1EDB-9DC9-A6C4C0E4A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F107FC-9EA0-57C4-53AA-F2EEEDA2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729727-3B75-075C-31BC-84758C42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8B00CD-DC27-0C96-8A13-00B001AC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DD034-71C3-BEB1-55D1-DB4E26E1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074AFA-7217-8356-7FD9-8195F7B43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009D68-3BC0-0B1D-D489-97FE59BF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930AE3-50C8-B29B-F418-D2CF1B3F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E6FE0-EF35-177D-252E-11DD066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D4C8E-D51F-F8C0-8AB8-B49F2BB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D0ACEE-9023-17B0-3716-04429C37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02EE4-E7F9-7CEB-6E72-0B029639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904B4-0044-02C4-097C-CE44F5E68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90ED-8F12-4572-87F3-FA74FAFA17AF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0CACC2-BE6D-440E-8C13-0AF121C23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0C50A-AC48-B09C-B08A-DD0AD267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C487-9F42-43DC-8CA1-6DCAC05A1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4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72ADA-3181-2F96-9D73-797F1E10C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849542-BCF3-9979-1F0F-236F80809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9FB73-7383-5ABE-99D0-64D8B059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raw data number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43E30-85C4-46EC-9645-131E1F5C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109</a:t>
            </a:r>
          </a:p>
          <a:p>
            <a:pPr lvl="1"/>
            <a:r>
              <a:rPr lang="zh-TW" altLang="en-US"/>
              <a:t>松山</a:t>
            </a:r>
            <a:r>
              <a:rPr lang="en-US" altLang="zh-TW"/>
              <a:t>(</a:t>
            </a:r>
            <a:r>
              <a:rPr lang="en-US" altLang="zh-TW">
                <a:sym typeface="Wingdings" panose="05000000000000000000" pitchFamily="2" charset="2"/>
              </a:rPr>
              <a:t>140</a:t>
            </a:r>
            <a:r>
              <a:rPr lang="zh-TW" altLang="en-US">
                <a:sym typeface="Wingdings" panose="05000000000000000000" pitchFamily="2" charset="2"/>
              </a:rPr>
              <a:t>筆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</a:t>
            </a:r>
            <a:r>
              <a:rPr lang="en-US" altLang="zh-TW"/>
              <a:t>1~5,12</a:t>
            </a:r>
            <a:r>
              <a:rPr lang="zh-TW" altLang="en-US"/>
              <a:t>月</a:t>
            </a:r>
            <a:endParaRPr lang="en-US" altLang="zh-TW"/>
          </a:p>
          <a:p>
            <a:pPr lvl="1"/>
            <a:r>
              <a:rPr lang="zh-TW" altLang="en-US"/>
              <a:t>花蓮</a:t>
            </a:r>
            <a:r>
              <a:rPr lang="en-US" altLang="zh-TW"/>
              <a:t>(0</a:t>
            </a:r>
            <a:r>
              <a:rPr lang="zh-TW" altLang="en-US"/>
              <a:t>筆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全部資料都是空白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屏東</a:t>
            </a:r>
            <a:r>
              <a:rPr lang="en-US" altLang="zh-TW">
                <a:sym typeface="Wingdings" panose="05000000000000000000" pitchFamily="2" charset="2"/>
              </a:rPr>
              <a:t>(24</a:t>
            </a:r>
            <a:r>
              <a:rPr lang="zh-TW" altLang="en-US">
                <a:sym typeface="Wingdings" panose="05000000000000000000" pitchFamily="2" charset="2"/>
              </a:rPr>
              <a:t>筆</a:t>
            </a:r>
            <a:r>
              <a:rPr lang="en-US" altLang="zh-TW">
                <a:sym typeface="Wingdings" panose="05000000000000000000" pitchFamily="2" charset="2"/>
              </a:rPr>
              <a:t>)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1</a:t>
            </a:r>
            <a:r>
              <a:rPr lang="zh-TW" altLang="en-US">
                <a:sym typeface="Wingdings" panose="05000000000000000000" pitchFamily="2" charset="2"/>
              </a:rPr>
              <a:t>月</a:t>
            </a:r>
            <a:endParaRPr lang="en-US" altLang="zh-TW">
              <a:sym typeface="Wingdings" panose="05000000000000000000" pitchFamily="2" charset="2"/>
            </a:endParaRPr>
          </a:p>
          <a:p>
            <a:pPr lvl="1"/>
            <a:r>
              <a:rPr lang="zh-TW" altLang="en-US">
                <a:sym typeface="Wingdings" panose="05000000000000000000" pitchFamily="2" charset="2"/>
              </a:rPr>
              <a:t>清泉崗</a:t>
            </a:r>
            <a:r>
              <a:rPr lang="en-US" altLang="zh-TW">
                <a:sym typeface="Wingdings" panose="05000000000000000000" pitchFamily="2" charset="2"/>
              </a:rPr>
              <a:t>(0</a:t>
            </a:r>
            <a:r>
              <a:rPr lang="zh-TW" altLang="en-US">
                <a:sym typeface="Wingdings" panose="05000000000000000000" pitchFamily="2" charset="2"/>
              </a:rPr>
              <a:t>筆</a:t>
            </a:r>
            <a:r>
              <a:rPr lang="en-US" altLang="zh-TW">
                <a:sym typeface="Wingdings" panose="05000000000000000000" pitchFamily="2" charset="2"/>
              </a:rPr>
              <a:t>)</a:t>
            </a:r>
            <a:r>
              <a:rPr lang="zh-TW" altLang="en-US">
                <a:sym typeface="Wingdings" panose="05000000000000000000" pitchFamily="2" charset="2"/>
              </a:rPr>
              <a:t> 全部資料都是空白</a:t>
            </a:r>
            <a:endParaRPr lang="en-US" altLang="zh-TW"/>
          </a:p>
          <a:p>
            <a:pPr lvl="1"/>
            <a:endParaRPr lang="en-US" altLang="zh-TW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E6722-9D54-8745-EFB7-78A099B18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筆記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D0E93B-2EBE-82FC-445A-9FE0C1640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8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12088773-CFDF-881E-9FE3-229A2842BE77}"/>
              </a:ext>
            </a:extLst>
          </p:cNvPr>
          <p:cNvGraphicFramePr/>
          <p:nvPr/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9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FD26A-D292-FCB8-93F7-E9C135D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781DC-A4BF-79C6-26F8-7B65BFE5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47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63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PowerPoint 簡報</vt:lpstr>
      <vt:lpstr>raw data number</vt:lpstr>
      <vt:lpstr>筆記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司棚 王</dc:creator>
  <cp:lastModifiedBy>司棚 王</cp:lastModifiedBy>
  <cp:revision>1</cp:revision>
  <dcterms:created xsi:type="dcterms:W3CDTF">2023-02-18T10:44:16Z</dcterms:created>
  <dcterms:modified xsi:type="dcterms:W3CDTF">2023-02-22T09:52:25Z</dcterms:modified>
</cp:coreProperties>
</file>