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decd2023/2b3-pj3bg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15F7E-47BE-4D02-BFD5-775858673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74486"/>
            <a:ext cx="8791575" cy="1228157"/>
          </a:xfrm>
        </p:spPr>
        <p:txBody>
          <a:bodyPr>
            <a:normAutofit/>
          </a:bodyPr>
          <a:lstStyle/>
          <a:p>
            <a:pPr algn="r"/>
            <a:r>
              <a:rPr lang="en-US" altLang="zh-TW" sz="6000" b="1" u="sng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2B3-pj3bg1</a:t>
            </a:r>
            <a:r>
              <a:rPr lang="zh-TW" altLang="en-US" sz="6000" b="1" u="sng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簡報</a:t>
            </a:r>
            <a:endParaRPr lang="zh-TW" altLang="en-US" sz="6000" b="1" dirty="0">
              <a:solidFill>
                <a:schemeClr val="tx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F58F72-C8AB-45AD-B32B-D9EDF93C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42" y="1577130"/>
            <a:ext cx="6399342" cy="45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3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64E04-3593-42D5-96C9-B3CDB78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199069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程式碼詳解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1845AC-32A3-4B6B-A624-B6B8A7500E35}"/>
              </a:ext>
            </a:extLst>
          </p:cNvPr>
          <p:cNvSpPr txBox="1"/>
          <p:nvPr/>
        </p:nvSpPr>
        <p:spPr>
          <a:xfrm>
            <a:off x="273465" y="2274838"/>
            <a:ext cx="331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258~297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倒計時，時間最前面就設定好了，一點一點倒數就好，一樣用</a:t>
            </a:r>
            <a:r>
              <a:rPr lang="en-US" altLang="zh-TW" dirty="0"/>
              <a:t>if</a:t>
            </a:r>
            <a:r>
              <a:rPr lang="zh-TW" altLang="en-US" dirty="0"/>
              <a:t>檢查進位用</a:t>
            </a:r>
            <a:r>
              <a:rPr lang="en-US" altLang="zh-TW" dirty="0"/>
              <a:t>for</a:t>
            </a:r>
            <a:r>
              <a:rPr lang="zh-TW" altLang="en-US" dirty="0"/>
              <a:t>設定七段顯示最後數到小於零時暫停模擬，由於我們秒數取到小數後兩位，所以進位的程式比較繁雜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77CCB67-17E5-433F-A344-6FFC3CBD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1" y="152178"/>
            <a:ext cx="6586318" cy="45364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4BCBC36-8011-41C8-B9D5-77C0A633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43" y="1533115"/>
            <a:ext cx="5971877" cy="39742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238DC4-A545-404D-8373-D34654246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99" y="5669969"/>
            <a:ext cx="6781101" cy="10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0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94835-A72F-45F0-9FC0-28C7C6C6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0346"/>
            <a:ext cx="9905998" cy="1478570"/>
          </a:xfrm>
        </p:spPr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56976-F42C-45D2-818A-A18349FE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5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22546-6B05-4842-96BC-815F8337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541" y="159390"/>
            <a:ext cx="8791575" cy="934543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小組分工</a:t>
            </a:r>
            <a:r>
              <a:rPr lang="en-US" altLang="zh-TW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:</a:t>
            </a:r>
            <a:endParaRPr lang="zh-TW" altLang="en-US" b="1" dirty="0">
              <a:solidFill>
                <a:schemeClr val="tx1">
                  <a:lumMod val="8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861BE-8537-4B84-AD81-1F240922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652" y="1471234"/>
            <a:ext cx="8791575" cy="4317170"/>
          </a:xfrm>
        </p:spPr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40723217(</a:t>
            </a:r>
            <a:r>
              <a:rPr lang="zh-TW" altLang="en-US" dirty="0">
                <a:solidFill>
                  <a:srgbClr val="FFFF00"/>
                </a:solidFill>
              </a:rPr>
              <a:t>組長</a:t>
            </a:r>
            <a:r>
              <a:rPr lang="en-US" altLang="zh-TW" dirty="0">
                <a:solidFill>
                  <a:srgbClr val="FFFF0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40923219</a:t>
            </a:r>
            <a:r>
              <a:rPr lang="zh-TW" altLang="en-US" dirty="0">
                <a:solidFill>
                  <a:srgbClr val="FFFF00"/>
                </a:solidFill>
              </a:rPr>
              <a:t>        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40923225</a:t>
            </a:r>
            <a:r>
              <a:rPr lang="zh-TW" altLang="en-US" dirty="0">
                <a:solidFill>
                  <a:srgbClr val="FFFF00"/>
                </a:solidFill>
              </a:rPr>
              <a:t>        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40923241</a:t>
            </a:r>
            <a:r>
              <a:rPr lang="zh-TW" altLang="en-US" dirty="0">
                <a:solidFill>
                  <a:srgbClr val="FFFF00"/>
                </a:solidFill>
              </a:rPr>
              <a:t>        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40923246</a:t>
            </a:r>
            <a:r>
              <a:rPr lang="zh-TW" altLang="en-US" dirty="0">
                <a:solidFill>
                  <a:srgbClr val="FFFF00"/>
                </a:solidFill>
              </a:rPr>
              <a:t>        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40971219</a:t>
            </a:r>
            <a:r>
              <a:rPr lang="zh-TW" altLang="en-US" dirty="0">
                <a:solidFill>
                  <a:srgbClr val="FFFF00"/>
                </a:solidFill>
              </a:rPr>
              <a:t>        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40971220</a:t>
            </a:r>
            <a:r>
              <a:rPr lang="zh-TW" altLang="en-US" dirty="0">
                <a:solidFill>
                  <a:srgbClr val="FFFF00"/>
                </a:solidFill>
              </a:rPr>
              <a:t>         </a:t>
            </a:r>
            <a:r>
              <a:rPr lang="en-US" altLang="zh-TW" dirty="0">
                <a:solidFill>
                  <a:srgbClr val="FFFF00"/>
                </a:solidFill>
              </a:rPr>
              <a:t>: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9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FDFE6-B7CF-4ED3-B1BB-7BABEFCD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82" y="0"/>
            <a:ext cx="9905998" cy="1478570"/>
          </a:xfrm>
        </p:spPr>
        <p:txBody>
          <a:bodyPr/>
          <a:lstStyle/>
          <a:p>
            <a:r>
              <a:rPr lang="zh-TW" altLang="en-US" sz="4800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機器人製作</a:t>
            </a:r>
          </a:p>
        </p:txBody>
      </p:sp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EDCABAD7-66D0-4995-9306-080EAAD4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59" y="107291"/>
            <a:ext cx="4444063" cy="2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7BCE935-7C4E-4AC3-90A0-C498B4117767}"/>
              </a:ext>
            </a:extLst>
          </p:cNvPr>
          <p:cNvSpPr txBox="1"/>
          <p:nvPr/>
        </p:nvSpPr>
        <p:spPr>
          <a:xfrm>
            <a:off x="806544" y="1522790"/>
            <a:ext cx="4728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(41</a:t>
            </a:r>
            <a:r>
              <a:rPr lang="zh-TW" altLang="en-US" sz="2400" dirty="0"/>
              <a:t>製作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SOLIDWORKS</a:t>
            </a:r>
            <a:r>
              <a:rPr lang="zh-TW" altLang="en-US" sz="2400" dirty="0"/>
              <a:t>繪製機器人外型</a:t>
            </a:r>
          </a:p>
        </p:txBody>
      </p:sp>
      <p:pic>
        <p:nvPicPr>
          <p:cNvPr id="1030" name="Picture 6" descr="圖片">
            <a:extLst>
              <a:ext uri="{FF2B5EF4-FFF2-40B4-BE49-F238E27FC236}">
                <a16:creationId xmlns:a16="http://schemas.microsoft.com/office/drawing/2014/main" id="{C52E2EC9-7C58-447C-B45D-FDE9FEA4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69" y="3429000"/>
            <a:ext cx="4444064" cy="304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A511619-4C64-4CE3-A2EA-61A23D4C5287}"/>
              </a:ext>
            </a:extLst>
          </p:cNvPr>
          <p:cNvSpPr txBox="1"/>
          <p:nvPr/>
        </p:nvSpPr>
        <p:spPr>
          <a:xfrm>
            <a:off x="5908448" y="4466141"/>
            <a:ext cx="4759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(17)</a:t>
            </a:r>
          </a:p>
          <a:p>
            <a:r>
              <a:rPr lang="zh-TW" altLang="en-US" sz="2400" dirty="0"/>
              <a:t>將機器人放入</a:t>
            </a:r>
            <a:r>
              <a:rPr lang="en-US" altLang="zh-TW" sz="2400" dirty="0" err="1"/>
              <a:t>coppeliaSim</a:t>
            </a:r>
            <a:r>
              <a:rPr lang="zh-TW" altLang="en-US" sz="2400" dirty="0"/>
              <a:t>加入輪子</a:t>
            </a:r>
          </a:p>
        </p:txBody>
      </p:sp>
    </p:spTree>
    <p:extLst>
      <p:ext uri="{BB962C8B-B14F-4D97-AF65-F5344CB8AC3E}">
        <p14:creationId xmlns:p14="http://schemas.microsoft.com/office/powerpoint/2010/main" val="13187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6617-C391-46D9-8EB9-5043F96F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9824"/>
            <a:ext cx="9905998" cy="1478570"/>
          </a:xfrm>
        </p:spPr>
        <p:txBody>
          <a:bodyPr/>
          <a:lstStyle/>
          <a:p>
            <a:r>
              <a:rPr lang="zh-TW" altLang="en-US" sz="4800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場地製作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9FF018-BA7F-45C8-BF38-72A34402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507" y="68573"/>
            <a:ext cx="4235691" cy="26881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1537F3-83E9-40DA-B8E9-120F58B0DEB6}"/>
              </a:ext>
            </a:extLst>
          </p:cNvPr>
          <p:cNvSpPr txBox="1"/>
          <p:nvPr/>
        </p:nvSpPr>
        <p:spPr>
          <a:xfrm>
            <a:off x="4531021" y="1183104"/>
            <a:ext cx="18371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(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右圖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)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老師提供的場地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EE27BE-5F7A-47EC-AD58-B29AB0A7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13" y="3596919"/>
            <a:ext cx="3946336" cy="30449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1F21387-1D73-46EB-BCA5-9EA6B2092CBC}"/>
              </a:ext>
            </a:extLst>
          </p:cNvPr>
          <p:cNvSpPr txBox="1"/>
          <p:nvPr/>
        </p:nvSpPr>
        <p:spPr>
          <a:xfrm>
            <a:off x="1027960" y="2494249"/>
            <a:ext cx="320988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(46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、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19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製作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)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(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下圖為第一版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)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根據老師提供的場地進行改版，加入記分板與計時器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17DC02-B85B-4057-81AC-C693FBD62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506" y="3596919"/>
            <a:ext cx="4235691" cy="31863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6D2CAD3-851A-42D9-ABED-4F349F52943A}"/>
              </a:ext>
            </a:extLst>
          </p:cNvPr>
          <p:cNvSpPr txBox="1"/>
          <p:nvPr/>
        </p:nvSpPr>
        <p:spPr>
          <a:xfrm>
            <a:off x="7118406" y="2810127"/>
            <a:ext cx="32098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(46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、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19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製作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)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(</a:t>
            </a: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下圖為第二版</a:t>
            </a:r>
            <a:r>
              <a:rPr lang="en-US" altLang="zh-TW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)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zh-TW" altLang="en-US" b="1" cap="all" dirty="0">
                <a:solidFill>
                  <a:srgbClr val="FFFF00"/>
                </a:solidFill>
                <a:latin typeface="Algerian" panose="04020705040A02060702" pitchFamily="82" charset="0"/>
                <a:ea typeface="+mj-ea"/>
                <a:cs typeface="+mj-cs"/>
              </a:rPr>
              <a:t>加入轉盤記分板與機器人</a:t>
            </a:r>
          </a:p>
        </p:txBody>
      </p:sp>
    </p:spTree>
    <p:extLst>
      <p:ext uri="{BB962C8B-B14F-4D97-AF65-F5344CB8AC3E}">
        <p14:creationId xmlns:p14="http://schemas.microsoft.com/office/powerpoint/2010/main" val="368396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BAD7D-2840-4148-A1C5-7023AB69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80" y="-44563"/>
            <a:ext cx="9227380" cy="1277393"/>
          </a:xfrm>
        </p:spPr>
        <p:txBody>
          <a:bodyPr/>
          <a:lstStyle/>
          <a:p>
            <a:r>
              <a:rPr lang="zh-TW" altLang="en-US" sz="4800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程式碼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930706-7953-4A74-B61E-9A3F849B5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42" y="1346777"/>
            <a:ext cx="3228036" cy="53196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8E0D85-9E8A-40BC-8948-BD2551646EEE}"/>
              </a:ext>
            </a:extLst>
          </p:cNvPr>
          <p:cNvSpPr txBox="1"/>
          <p:nvPr/>
        </p:nvSpPr>
        <p:spPr>
          <a:xfrm>
            <a:off x="3118891" y="485003"/>
            <a:ext cx="20569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(17)</a:t>
            </a:r>
          </a:p>
          <a:p>
            <a:pPr algn="ctr"/>
            <a:r>
              <a:rPr lang="zh-TW" altLang="en-US" sz="1600" dirty="0"/>
              <a:t>下圖</a:t>
            </a:r>
            <a:endParaRPr lang="en-US" altLang="zh-TW" sz="1600" dirty="0"/>
          </a:p>
          <a:p>
            <a:pPr algn="ctr"/>
            <a:r>
              <a:rPr lang="zh-TW" altLang="en-US" sz="1600" dirty="0"/>
              <a:t>機器人使用之程式</a:t>
            </a:r>
            <a:r>
              <a:rPr lang="zh-TW" altLang="en-US" dirty="0"/>
              <a:t>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0CBB81-F61F-4E31-9E66-DFE1D8F5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831" y="140346"/>
            <a:ext cx="5915851" cy="184810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E58284-AF91-402F-A7BD-F676FA765E5E}"/>
              </a:ext>
            </a:extLst>
          </p:cNvPr>
          <p:cNvSpPr txBox="1"/>
          <p:nvPr/>
        </p:nvSpPr>
        <p:spPr>
          <a:xfrm>
            <a:off x="4147377" y="1557567"/>
            <a:ext cx="27863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(17)</a:t>
            </a:r>
          </a:p>
          <a:p>
            <a:pPr algn="ctr"/>
            <a:r>
              <a:rPr lang="zh-TW" altLang="en-US" sz="1600" dirty="0"/>
              <a:t>右圖</a:t>
            </a:r>
            <a:endParaRPr lang="en-US" altLang="zh-TW" sz="1600" dirty="0"/>
          </a:p>
          <a:p>
            <a:pPr algn="ctr"/>
            <a:r>
              <a:rPr lang="zh-TW" altLang="en-US" sz="1600" dirty="0"/>
              <a:t>分配</a:t>
            </a:r>
            <a:r>
              <a:rPr lang="en-US" altLang="zh-TW" sz="1600" dirty="0"/>
              <a:t>8</a:t>
            </a:r>
            <a:r>
              <a:rPr lang="zh-TW" altLang="en-US" sz="1600" dirty="0"/>
              <a:t>台機器人使用之程式</a:t>
            </a:r>
            <a:r>
              <a:rPr lang="zh-TW" altLang="en-US" dirty="0"/>
              <a:t>碼</a:t>
            </a:r>
          </a:p>
        </p:txBody>
      </p:sp>
    </p:spTree>
    <p:extLst>
      <p:ext uri="{BB962C8B-B14F-4D97-AF65-F5344CB8AC3E}">
        <p14:creationId xmlns:p14="http://schemas.microsoft.com/office/powerpoint/2010/main" val="2021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64E04-3593-42D5-96C9-B3CDB78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199069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程式碼詳解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1845AC-32A3-4B6B-A624-B6B8A7500E35}"/>
              </a:ext>
            </a:extLst>
          </p:cNvPr>
          <p:cNvSpPr txBox="1"/>
          <p:nvPr/>
        </p:nvSpPr>
        <p:spPr>
          <a:xfrm>
            <a:off x="1021833" y="210563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1~28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各部件命名、設置轉軸初始角度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F7F70E-5FA9-4A14-9C8B-E1BF04169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656" y="199069"/>
            <a:ext cx="3609005" cy="30474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2583CE-B891-417A-870F-E494DD35C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81" y="3246539"/>
            <a:ext cx="3224953" cy="353946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4C8010-9FFD-4916-8798-684EA3AFF230}"/>
              </a:ext>
            </a:extLst>
          </p:cNvPr>
          <p:cNvSpPr txBox="1"/>
          <p:nvPr/>
        </p:nvSpPr>
        <p:spPr>
          <a:xfrm>
            <a:off x="1021833" y="3449784"/>
            <a:ext cx="398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29~65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訂定初始位置、角度，設定好初始數值以及建立</a:t>
            </a:r>
            <a:r>
              <a:rPr lang="en-US" altLang="zh-TW" dirty="0"/>
              <a:t>7</a:t>
            </a:r>
            <a:r>
              <a:rPr lang="zh-TW" altLang="en-US" dirty="0"/>
              <a:t>段顯示用的陣列</a:t>
            </a:r>
          </a:p>
        </p:txBody>
      </p:sp>
    </p:spTree>
    <p:extLst>
      <p:ext uri="{BB962C8B-B14F-4D97-AF65-F5344CB8AC3E}">
        <p14:creationId xmlns:p14="http://schemas.microsoft.com/office/powerpoint/2010/main" val="355037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64E04-3593-42D5-96C9-B3CDB78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199069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程式碼詳解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1845AC-32A3-4B6B-A624-B6B8A7500E35}"/>
              </a:ext>
            </a:extLst>
          </p:cNvPr>
          <p:cNvSpPr txBox="1"/>
          <p:nvPr/>
        </p:nvSpPr>
        <p:spPr>
          <a:xfrm>
            <a:off x="1021833" y="2105637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66~130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記分板、計時器歸零，初始設定結束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989A78-1A4F-4835-8B78-C4060224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411"/>
            <a:ext cx="4265191" cy="31584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CD94BFA-8856-402D-9E00-30A4922E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9784"/>
            <a:ext cx="4702290" cy="23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8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64E04-3593-42D5-96C9-B3CDB78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199069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程式碼詳解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1845AC-32A3-4B6B-A624-B6B8A7500E35}"/>
              </a:ext>
            </a:extLst>
          </p:cNvPr>
          <p:cNvSpPr txBox="1"/>
          <p:nvPr/>
        </p:nvSpPr>
        <p:spPr>
          <a:xfrm>
            <a:off x="304981" y="2052689"/>
            <a:ext cx="579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131~194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用</a:t>
            </a:r>
            <a:r>
              <a:rPr lang="en-US" altLang="zh-TW" dirty="0"/>
              <a:t>sensor</a:t>
            </a:r>
            <a:r>
              <a:rPr lang="zh-TW" altLang="en-US" dirty="0"/>
              <a:t>檢查綠方得分，得分後先將球員和球的位置移回開始位置，將綠方分數</a:t>
            </a:r>
            <a:r>
              <a:rPr lang="en-US" altLang="zh-TW" dirty="0"/>
              <a:t>+1</a:t>
            </a:r>
            <a:r>
              <a:rPr lang="zh-TW" altLang="en-US" dirty="0"/>
              <a:t>並調整轉盤角度，用</a:t>
            </a:r>
            <a:r>
              <a:rPr lang="en-US" altLang="zh-TW" dirty="0"/>
              <a:t>if</a:t>
            </a:r>
            <a:r>
              <a:rPr lang="zh-TW" altLang="en-US" dirty="0"/>
              <a:t>檢查是否進位再用</a:t>
            </a:r>
            <a:r>
              <a:rPr lang="en-US" altLang="zh-TW" dirty="0"/>
              <a:t>for</a:t>
            </a:r>
            <a:r>
              <a:rPr lang="zh-TW" altLang="en-US" dirty="0"/>
              <a:t>逐個調整</a:t>
            </a:r>
            <a:r>
              <a:rPr lang="en-US" altLang="zh-TW" dirty="0"/>
              <a:t>7</a:t>
            </a:r>
            <a:r>
              <a:rPr lang="zh-TW" altLang="en-US" dirty="0"/>
              <a:t>段顯示的顏色，途中加入了如果分數超過</a:t>
            </a:r>
            <a:r>
              <a:rPr lang="en-US" altLang="zh-TW" dirty="0"/>
              <a:t>99</a:t>
            </a:r>
            <a:r>
              <a:rPr lang="zh-TW" altLang="en-US" dirty="0"/>
              <a:t>就暫停模擬的機制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267F7D-BCEC-4F13-BB88-85985CA7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24" y="199069"/>
            <a:ext cx="4642966" cy="3429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7B0A689-1B1C-4271-9D84-3E448722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24" y="3628069"/>
            <a:ext cx="4659664" cy="21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64E04-3593-42D5-96C9-B3CDB78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199069"/>
            <a:ext cx="9905998" cy="1478570"/>
          </a:xfrm>
        </p:spPr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</a:schemeClr>
                </a:solidFill>
                <a:latin typeface="Algerian" panose="04020705040A02060702" pitchFamily="82" charset="0"/>
              </a:rPr>
              <a:t>程式碼詳解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1845AC-32A3-4B6B-A624-B6B8A7500E35}"/>
              </a:ext>
            </a:extLst>
          </p:cNvPr>
          <p:cNvSpPr txBox="1"/>
          <p:nvPr/>
        </p:nvSpPr>
        <p:spPr>
          <a:xfrm>
            <a:off x="895998" y="2097248"/>
            <a:ext cx="592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195~257</a:t>
            </a:r>
            <a:r>
              <a:rPr lang="zh-TW" altLang="en-US" dirty="0"/>
              <a:t>行</a:t>
            </a:r>
            <a:r>
              <a:rPr lang="en-US" altLang="zh-TW" dirty="0"/>
              <a:t>:</a:t>
            </a:r>
            <a:r>
              <a:rPr lang="zh-TW" altLang="en-US" dirty="0"/>
              <a:t>紅方的得分，與綠方相同，同樣也加入了如果分數超過</a:t>
            </a:r>
            <a:r>
              <a:rPr lang="en-US" altLang="zh-TW" dirty="0"/>
              <a:t>99</a:t>
            </a:r>
            <a:r>
              <a:rPr lang="zh-TW" altLang="en-US" dirty="0"/>
              <a:t>就暫停模擬的機制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240E9E-A269-4C97-8E20-E486B195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48" y="254121"/>
            <a:ext cx="4345719" cy="32750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06975E-4AB1-4925-9925-317761E5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70" y="3884103"/>
            <a:ext cx="4754553" cy="20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117</TotalTime>
  <Words>330</Words>
  <Application>Microsoft Office PowerPoint</Application>
  <PresentationFormat>寬螢幕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Algerian</vt:lpstr>
      <vt:lpstr>Arial</vt:lpstr>
      <vt:lpstr>Trebuchet MS</vt:lpstr>
      <vt:lpstr>Tw Cen MT</vt:lpstr>
      <vt:lpstr>電路</vt:lpstr>
      <vt:lpstr>2B3-pj3bg1簡報</vt:lpstr>
      <vt:lpstr>小組分工:</vt:lpstr>
      <vt:lpstr>機器人製作</vt:lpstr>
      <vt:lpstr>場地製作</vt:lpstr>
      <vt:lpstr>程式碼</vt:lpstr>
      <vt:lpstr>程式碼詳解</vt:lpstr>
      <vt:lpstr>程式碼詳解</vt:lpstr>
      <vt:lpstr>程式碼詳解</vt:lpstr>
      <vt:lpstr>程式碼詳解</vt:lpstr>
      <vt:lpstr>程式碼詳解</vt:lpstr>
      <vt:lpstr>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2B3-pj3bg1簡報</dc:title>
  <dc:creator>admin</dc:creator>
  <cp:lastModifiedBy>admin</cp:lastModifiedBy>
  <cp:revision>24</cp:revision>
  <dcterms:created xsi:type="dcterms:W3CDTF">2023-06-01T08:34:19Z</dcterms:created>
  <dcterms:modified xsi:type="dcterms:W3CDTF">2023-06-08T04:46:24Z</dcterms:modified>
</cp:coreProperties>
</file>