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4"/>
  </p:notesMasterIdLst>
  <p:handoutMasterIdLst>
    <p:handoutMasterId r:id="rId15"/>
  </p:handoutMasterIdLst>
  <p:sldIdLst>
    <p:sldId id="316" r:id="rId3"/>
    <p:sldId id="305" r:id="rId4"/>
    <p:sldId id="346" r:id="rId5"/>
    <p:sldId id="319" r:id="rId6"/>
    <p:sldId id="320" r:id="rId7"/>
    <p:sldId id="349" r:id="rId8"/>
    <p:sldId id="347" r:id="rId9"/>
    <p:sldId id="327" r:id="rId10"/>
    <p:sldId id="313" r:id="rId11"/>
    <p:sldId id="314" r:id="rId12"/>
    <p:sldId id="318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3724" autoAdjust="0"/>
  </p:normalViewPr>
  <p:slideViewPr>
    <p:cSldViewPr>
      <p:cViewPr varScale="1">
        <p:scale>
          <a:sx n="75" d="100"/>
          <a:sy n="75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01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</a:t>
            </a:r>
            <a:r>
              <a:rPr lang="en-US" b="0" dirty="0" err="1"/>
              <a:t>dbatools</a:t>
            </a:r>
            <a:r>
              <a:rPr lang="en-US" b="0" dirty="0"/>
              <a:t> currently sports over 180 </a:t>
            </a:r>
            <a:r>
              <a:rPr lang="en-US" b="0" baseline="0" dirty="0"/>
              <a:t>commands. Open source, 50+ contributors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96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05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1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6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9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7772400" cy="930027"/>
          </a:xfrm>
        </p:spPr>
        <p:txBody>
          <a:bodyPr/>
          <a:lstStyle/>
          <a:p>
            <a:r>
              <a:rPr lang="en-US" sz="3600" dirty="0"/>
              <a:t>Modern Database Administration using PowerShell and </a:t>
            </a:r>
            <a:r>
              <a:rPr lang="en-US" sz="3600" dirty="0" err="1"/>
              <a:t>dbatools</a:t>
            </a:r>
            <a:r>
              <a:rPr lang="en-US" sz="3600" dirty="0"/>
              <a:t> </a:t>
            </a:r>
            <a:endParaRPr lang="de-DE" sz="3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9632" y="6044418"/>
            <a:ext cx="4320480" cy="564083"/>
          </a:xfrm>
        </p:spPr>
        <p:txBody>
          <a:bodyPr/>
          <a:lstStyle/>
          <a:p>
            <a:r>
              <a:rPr lang="de-DE" dirty="0"/>
              <a:t>Chrissy LeMaire &amp; Rob Sewell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733256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016224"/>
          </a:xfrm>
        </p:spPr>
        <p:txBody>
          <a:bodyPr/>
          <a:lstStyle/>
          <a:p>
            <a:pPr lvl="1"/>
            <a:r>
              <a:rPr lang="de-DE" dirty="0"/>
              <a:t>PowerShell MVP</a:t>
            </a:r>
          </a:p>
          <a:p>
            <a:pPr lvl="1"/>
            <a:r>
              <a:rPr lang="de-DE" dirty="0"/>
              <a:t>Creator of dbatools.io</a:t>
            </a:r>
          </a:p>
          <a:p>
            <a:pPr lvl="1"/>
            <a:r>
              <a:rPr lang="de-DE" dirty="0"/>
              <a:t>PASS PowerShell VG, Belgian PowerShell UG</a:t>
            </a:r>
          </a:p>
          <a:p>
            <a:pPr lvl="1"/>
            <a:r>
              <a:rPr lang="de-DE" dirty="0"/>
              <a:t>DBA with General Dynamics IT at NATO Spec Ops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7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  <a:p>
            <a:r>
              <a:rPr lang="de-DE" dirty="0"/>
              <a:t>Requirements</a:t>
            </a:r>
          </a:p>
          <a:p>
            <a:r>
              <a:rPr lang="de-DE" dirty="0"/>
              <a:t>Hella demos</a:t>
            </a:r>
          </a:p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6752"/>
            <a:ext cx="840473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System Requirements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32101" y="2100604"/>
            <a:ext cx="346383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Minimum</a:t>
            </a:r>
            <a:br>
              <a:rPr lang="en-US" sz="3200" b="1" u="sng" dirty="0"/>
            </a:br>
            <a:r>
              <a:rPr lang="en-US" sz="1600" b="1" u="sng" dirty="0"/>
              <a:t> </a:t>
            </a:r>
            <a:endParaRPr lang="en-US" sz="32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SQL Server Management Studio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PowerShell v2 for Windows commands</a:t>
            </a:r>
            <a:endParaRPr lang="en-US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5349" y="2060848"/>
            <a:ext cx="38071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Recommended</a:t>
            </a:r>
            <a:br>
              <a:rPr lang="en-US" sz="3200" b="1" u="sng" dirty="0"/>
            </a:br>
            <a:endParaRPr lang="en-US" sz="16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PowerShell v5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SQL Server Management Studio 2012+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/>
              <a:t>SQL Server 2005+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/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Install is easy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2060848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PowerShell Gallery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Install-Module </a:t>
            </a:r>
            <a:r>
              <a:rPr lang="en-US" sz="2400" dirty="0" err="1"/>
              <a:t>dbatools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Install-Module </a:t>
            </a:r>
            <a:r>
              <a:rPr lang="en-US" sz="2400" dirty="0" err="1"/>
              <a:t>dbatools</a:t>
            </a:r>
            <a:r>
              <a:rPr lang="en-US" sz="2400" dirty="0"/>
              <a:t> –Scope </a:t>
            </a:r>
            <a:r>
              <a:rPr lang="en-US" sz="2400" dirty="0" err="1"/>
              <a:t>CurrentUser</a:t>
            </a:r>
            <a:br>
              <a:rPr lang="en-US" sz="2000" dirty="0"/>
            </a:br>
            <a:endParaRPr lang="en-US" sz="20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GitHub – dbatools.io/</a:t>
            </a:r>
            <a:r>
              <a:rPr lang="en-US" sz="3200" b="1" u="sng" dirty="0" err="1"/>
              <a:t>git</a:t>
            </a:r>
            <a:endParaRPr lang="en-US" sz="32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Invoke-Expression (Invoke-</a:t>
            </a:r>
            <a:r>
              <a:rPr lang="en-US" sz="2400" dirty="0" err="1"/>
              <a:t>WebRequest</a:t>
            </a:r>
            <a:r>
              <a:rPr lang="en-US" sz="2400" dirty="0"/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Clone repo found at dbatools.io/</a:t>
            </a:r>
            <a:r>
              <a:rPr lang="en-US" sz="2400" dirty="0" err="1"/>
              <a:t>git</a:t>
            </a:r>
            <a:r>
              <a:rPr lang="en-US" sz="2400" dirty="0"/>
              <a:t>, Import-Module </a:t>
            </a:r>
            <a:r>
              <a:rPr lang="en-US" sz="2400" dirty="0" err="1"/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0377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Visit the 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7684650" cy="38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Demos!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6" y="3429000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b="1" u="sng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6906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dbatools simplifies the life of a data pro</a:t>
            </a:r>
          </a:p>
          <a:p>
            <a:r>
              <a:rPr lang="de-DE" dirty="0"/>
              <a:t>dbatools wants you!</a:t>
            </a:r>
          </a:p>
          <a:p>
            <a:pPr lvl="1"/>
            <a:r>
              <a:rPr lang="de-DE" dirty="0"/>
              <a:t>dbatools.io/firstpull</a:t>
            </a:r>
          </a:p>
          <a:p>
            <a:pPr lvl="1"/>
            <a:r>
              <a:rPr lang="de-DE" dirty="0"/>
              <a:t>d</a:t>
            </a:r>
            <a:r>
              <a:rPr lang="de-DE"/>
              <a:t>batools</a:t>
            </a:r>
            <a:r>
              <a:rPr lang="de-DE" dirty="0"/>
              <a:t>.io/firstpullvideo</a:t>
            </a:r>
          </a:p>
        </p:txBody>
      </p:sp>
    </p:spTree>
    <p:extLst>
      <p:ext uri="{BB962C8B-B14F-4D97-AF65-F5344CB8AC3E}">
        <p14:creationId xmlns:p14="http://schemas.microsoft.com/office/powerpoint/2010/main" val="12718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4651</TotalTime>
  <Words>218</Words>
  <Application>Microsoft Office PowerPoint</Application>
  <PresentationFormat>On-screen Show (4:3)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Roboto</vt:lpstr>
      <vt:lpstr>Roboto Black</vt:lpstr>
      <vt:lpstr>Roboto Condensed</vt:lpstr>
      <vt:lpstr>Segoe UI Semilight</vt:lpstr>
      <vt:lpstr>Tahoma</vt:lpstr>
      <vt:lpstr>Ubuntu Mono</vt:lpstr>
      <vt:lpstr>www.IT-Visions.de</vt:lpstr>
      <vt:lpstr>Custom Design</vt:lpstr>
      <vt:lpstr>Modern Database Administration using PowerShell and dbatools </vt:lpstr>
      <vt:lpstr>Agenda</vt:lpstr>
      <vt:lpstr>PowerPoint Presentation</vt:lpstr>
      <vt:lpstr>System Requirements</vt:lpstr>
      <vt:lpstr>Install is easy</vt:lpstr>
      <vt:lpstr>Visit the site</vt:lpstr>
      <vt:lpstr>Demos!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ctrlb</cp:lastModifiedBy>
  <cp:revision>260</cp:revision>
  <dcterms:created xsi:type="dcterms:W3CDTF">2007-07-20T07:41:41Z</dcterms:created>
  <dcterms:modified xsi:type="dcterms:W3CDTF">2017-05-04T23:50:33Z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