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8"/>
  </p:notesMasterIdLst>
  <p:handoutMasterIdLst>
    <p:handoutMasterId r:id="rId19"/>
  </p:handoutMasterIdLst>
  <p:sldIdLst>
    <p:sldId id="316" r:id="rId3"/>
    <p:sldId id="305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18" r:id="rId12"/>
    <p:sldId id="302" r:id="rId13"/>
    <p:sldId id="314" r:id="rId14"/>
    <p:sldId id="317" r:id="rId15"/>
    <p:sldId id="313" r:id="rId16"/>
    <p:sldId id="312" r:id="rId1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2773" autoAdjust="0"/>
  </p:normalViewPr>
  <p:slideViewPr>
    <p:cSldViewPr>
      <p:cViewPr>
        <p:scale>
          <a:sx n="90" d="100"/>
          <a:sy n="90" d="100"/>
        </p:scale>
        <p:origin x="1222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44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21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4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130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548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888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3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7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17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17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77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36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2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6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40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vscode-powershe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SScriptAnalyzer#settings-support-in-scriptanalyz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owerShell/PSScriptAnalyzer/blob/development/RuleDocumentation/UseCompatibleCmdlets.m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Advanced PowerShell</a:t>
            </a:r>
            <a:br>
              <a:rPr lang="de-DE" dirty="0"/>
            </a:br>
            <a:r>
              <a:rPr lang="de-DE" dirty="0"/>
              <a:t>Module Development with</a:t>
            </a:r>
            <a:br>
              <a:rPr lang="de-DE" dirty="0"/>
            </a:br>
            <a:r>
              <a:rPr lang="de-DE" dirty="0"/>
              <a:t>Visual Studio Code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5562600"/>
            <a:ext cx="4617640" cy="564083"/>
          </a:xfrm>
        </p:spPr>
        <p:txBody>
          <a:bodyPr/>
          <a:lstStyle/>
          <a:p>
            <a:r>
              <a:rPr lang="de-DE" dirty="0"/>
              <a:t>David Wilson - @daviwil</a:t>
            </a:r>
          </a:p>
          <a:p>
            <a:r>
              <a:rPr lang="de-DE" dirty="0"/>
              <a:t>Senior Software Engineer</a:t>
            </a:r>
          </a:p>
          <a:p>
            <a:r>
              <a:rPr lang="de-DE" dirty="0"/>
              <a:t>Microsoft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3568" y="3352800"/>
            <a:ext cx="7772400" cy="9350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8EFD3-A251-4BCF-AED1-B2386584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Standardizing PowerShell module development</a:t>
            </a:r>
          </a:p>
          <a:p>
            <a:r>
              <a:rPr lang="en-US" dirty="0"/>
              <a:t>Expanding Plaster to provide a “project system”</a:t>
            </a:r>
          </a:p>
          <a:p>
            <a:r>
              <a:rPr lang="en-US" dirty="0"/>
              <a:t>Leverage community modules to provide first-class dev, test, and release workflow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349A22-DD0D-4662-93B9-ACBF71F7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ahead</a:t>
            </a:r>
          </a:p>
        </p:txBody>
      </p:sp>
    </p:spTree>
    <p:extLst>
      <p:ext uri="{BB962C8B-B14F-4D97-AF65-F5344CB8AC3E}">
        <p14:creationId xmlns:p14="http://schemas.microsoft.com/office/powerpoint/2010/main" val="2267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VS Code has a lot of features useful for module development</a:t>
            </a:r>
          </a:p>
          <a:p>
            <a:r>
              <a:rPr lang="de-DE"/>
              <a:t>Great for development, debugging, testing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Please give us feedback to make it even better!</a:t>
            </a:r>
            <a:br>
              <a:rPr lang="de-DE" dirty="0"/>
            </a:br>
            <a:br>
              <a:rPr lang="de-DE" dirty="0"/>
            </a:br>
            <a:r>
              <a:rPr lang="de-DE" dirty="0">
                <a:hlinkClick r:id="rId3"/>
              </a:rPr>
              <a:t>https://github.com/PowerShell/vscode-powershell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yourself</a:t>
            </a:r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advertise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slide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endParaRPr lang="de-DE" dirty="0"/>
          </a:p>
          <a:p>
            <a:pPr lvl="1"/>
            <a:r>
              <a:rPr lang="de-DE" dirty="0" err="1"/>
              <a:t>Instead</a:t>
            </a:r>
            <a:r>
              <a:rPr lang="de-DE" dirty="0"/>
              <a:t>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bio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in </a:t>
            </a:r>
            <a:r>
              <a:rPr lang="de-DE" dirty="0" err="1"/>
              <a:t>conf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Creating a module with Plaster</a:t>
            </a:r>
          </a:p>
          <a:p>
            <a:r>
              <a:rPr lang="de-DE" dirty="0"/>
              <a:t>Writing and navigating code</a:t>
            </a:r>
          </a:p>
          <a:p>
            <a:r>
              <a:rPr lang="de-DE" dirty="0"/>
              <a:t>Debugging a module with the console</a:t>
            </a:r>
          </a:p>
          <a:p>
            <a:r>
              <a:rPr lang="de-DE" dirty="0"/>
              <a:t>Running and debugging Pester tests</a:t>
            </a:r>
          </a:p>
          <a:p>
            <a:r>
              <a:rPr lang="de-DE" dirty="0"/>
              <a:t>Configuring PSScriptAnalyzer</a:t>
            </a:r>
          </a:p>
          <a:p>
            <a:r>
              <a:rPr lang="de-DE" dirty="0"/>
              <a:t>Formatting your scripts</a:t>
            </a:r>
          </a:p>
          <a:p>
            <a:r>
              <a:rPr lang="de-DE" dirty="0"/>
              <a:t>Developing cross-platform binary modules</a:t>
            </a:r>
          </a:p>
          <a:p>
            <a:r>
              <a:rPr lang="de-DE" dirty="0"/>
              <a:t>Thinking ahead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23D4C6-48AB-4EA6-B2D0-1434E0C4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“Create New Project from Plaster Template” command</a:t>
            </a:r>
          </a:p>
          <a:p>
            <a:r>
              <a:rPr lang="en-US" dirty="0"/>
              <a:t>Plaster will prompt you in the console</a:t>
            </a:r>
          </a:p>
          <a:p>
            <a:r>
              <a:rPr lang="en-US" dirty="0"/>
              <a:t>Prompts will go back to the UI soon</a:t>
            </a:r>
          </a:p>
          <a:p>
            <a:r>
              <a:rPr lang="en-US" dirty="0"/>
              <a:t>New project gets opened</a:t>
            </a:r>
          </a:p>
          <a:p>
            <a:r>
              <a:rPr lang="en-US" dirty="0"/>
              <a:t>You’ll be able to create additional files for the module from template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F50D0-C6AF-4488-8139-8B6D8DDF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module with Plaster</a:t>
            </a:r>
          </a:p>
        </p:txBody>
      </p:sp>
    </p:spTree>
    <p:extLst>
      <p:ext uri="{BB962C8B-B14F-4D97-AF65-F5344CB8AC3E}">
        <p14:creationId xmlns:p14="http://schemas.microsoft.com/office/powerpoint/2010/main" val="7146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DA5F9B-F88D-45B5-BAFE-3FE96A97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32112"/>
            <a:ext cx="8640960" cy="4392488"/>
          </a:xfrm>
        </p:spPr>
        <p:txBody>
          <a:bodyPr/>
          <a:lstStyle/>
          <a:p>
            <a:r>
              <a:rPr lang="en-US" dirty="0"/>
              <a:t>IntelliSense – not across module files (yet)</a:t>
            </a:r>
          </a:p>
          <a:p>
            <a:r>
              <a:rPr lang="en-US" dirty="0"/>
              <a:t>Go to Definition on functions and variables – F12</a:t>
            </a:r>
          </a:p>
          <a:p>
            <a:r>
              <a:rPr lang="en-US" dirty="0"/>
              <a:t>Find all References – Shift+F12</a:t>
            </a:r>
          </a:p>
          <a:p>
            <a:r>
              <a:rPr lang="en-US" dirty="0"/>
              <a:t>Document symbols – </a:t>
            </a:r>
            <a:r>
              <a:rPr lang="en-US" dirty="0" err="1"/>
              <a:t>Ctrl+Shift+O</a:t>
            </a:r>
            <a:endParaRPr lang="en-US" dirty="0"/>
          </a:p>
          <a:p>
            <a:r>
              <a:rPr lang="en-US" dirty="0"/>
              <a:t>Workspace symbols – </a:t>
            </a:r>
            <a:r>
              <a:rPr lang="en-US" dirty="0" err="1"/>
              <a:t>Ctrl+T</a:t>
            </a:r>
            <a:endParaRPr lang="en-US" dirty="0"/>
          </a:p>
          <a:p>
            <a:r>
              <a:rPr lang="en-US" dirty="0"/>
              <a:t>Basic implementation, needs to support more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EE412-1F18-4547-9B15-0C44279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navigating code</a:t>
            </a:r>
          </a:p>
        </p:txBody>
      </p:sp>
    </p:spTree>
    <p:extLst>
      <p:ext uri="{BB962C8B-B14F-4D97-AF65-F5344CB8AC3E}">
        <p14:creationId xmlns:p14="http://schemas.microsoft.com/office/powerpoint/2010/main" val="1292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B53C0B-EF36-48FC-A9CB-2AF2ACCD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breakpoints in your module files</a:t>
            </a:r>
          </a:p>
          <a:p>
            <a:r>
              <a:rPr lang="en-US" dirty="0"/>
              <a:t>Run the “Interactive Session” debug configuration</a:t>
            </a:r>
          </a:p>
          <a:p>
            <a:r>
              <a:rPr lang="en-US" dirty="0"/>
              <a:t>Even allows you to debug your .psm1 at load time</a:t>
            </a:r>
          </a:p>
          <a:p>
            <a:r>
              <a:rPr lang="en-US" dirty="0"/>
              <a:t>Right now you have to initiate the debugger manually, but soon it will happen automatically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73DA95-6C3D-4E36-9FD4-3015392A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module with the console</a:t>
            </a:r>
          </a:p>
        </p:txBody>
      </p:sp>
    </p:spTree>
    <p:extLst>
      <p:ext uri="{BB962C8B-B14F-4D97-AF65-F5344CB8AC3E}">
        <p14:creationId xmlns:p14="http://schemas.microsoft.com/office/powerpoint/2010/main" val="35520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E278E-D192-4AAA-8139-61D74B08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tasks.json</a:t>
            </a:r>
            <a:endParaRPr lang="en-US" dirty="0"/>
          </a:p>
          <a:p>
            <a:r>
              <a:rPr lang="en-US" dirty="0"/>
              <a:t>Set version 2.0.0 for colored output</a:t>
            </a:r>
          </a:p>
          <a:p>
            <a:r>
              <a:rPr lang="en-US" dirty="0"/>
              <a:t>Debug tests with the Pester Tests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740F3-B17C-4664-B837-83249D7B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and debugging Pester tests</a:t>
            </a:r>
          </a:p>
        </p:txBody>
      </p:sp>
    </p:spTree>
    <p:extLst>
      <p:ext uri="{BB962C8B-B14F-4D97-AF65-F5344CB8AC3E}">
        <p14:creationId xmlns:p14="http://schemas.microsoft.com/office/powerpoint/2010/main" val="9763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26FEFE-7B5E-4241-BE6D-274E1A5C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powershell.scriptAnalysis.settingsPath</a:t>
            </a:r>
            <a:endParaRPr lang="en-US" dirty="0"/>
          </a:p>
          <a:p>
            <a:r>
              <a:rPr lang="en-US" dirty="0"/>
              <a:t>Write a </a:t>
            </a:r>
            <a:r>
              <a:rPr lang="en-US" dirty="0" err="1"/>
              <a:t>PSScriptAnalyzer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settings file</a:t>
            </a:r>
            <a:endParaRPr lang="en-US" dirty="0"/>
          </a:p>
          <a:p>
            <a:r>
              <a:rPr lang="en-US" dirty="0"/>
              <a:t>Configure a rule like </a:t>
            </a:r>
            <a:r>
              <a:rPr lang="en-US" dirty="0" err="1">
                <a:hlinkClick r:id="rId4"/>
              </a:rPr>
              <a:t>UseCompatibleCmdlets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5EEEB-E8F4-4D97-9057-7924292E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PSScriptAnalyzer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C1F08F-557D-45D3-A499-0E1639C9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whole document – </a:t>
            </a:r>
            <a:r>
              <a:rPr lang="en-US" dirty="0" err="1"/>
              <a:t>Shift+Alt+F</a:t>
            </a:r>
            <a:endParaRPr lang="en-US" dirty="0"/>
          </a:p>
          <a:p>
            <a:r>
              <a:rPr lang="en-US" dirty="0"/>
              <a:t>Format selection – </a:t>
            </a:r>
            <a:r>
              <a:rPr lang="en-US" dirty="0" err="1"/>
              <a:t>Ctrl+K</a:t>
            </a:r>
            <a:r>
              <a:rPr lang="en-US" dirty="0"/>
              <a:t> </a:t>
            </a:r>
            <a:r>
              <a:rPr lang="en-US" dirty="0" err="1"/>
              <a:t>Ctrl+F</a:t>
            </a:r>
            <a:endParaRPr lang="en-US" dirty="0"/>
          </a:p>
          <a:p>
            <a:r>
              <a:rPr lang="en-US" dirty="0"/>
              <a:t>Format on type – set “</a:t>
            </a:r>
            <a:r>
              <a:rPr lang="en-US" dirty="0" err="1"/>
              <a:t>editor.formatOnType</a:t>
            </a:r>
            <a:r>
              <a:rPr lang="en-US" dirty="0"/>
              <a:t>” to true</a:t>
            </a:r>
          </a:p>
          <a:p>
            <a:r>
              <a:rPr lang="en-US" dirty="0"/>
              <a:t>Check out the “</a:t>
            </a:r>
            <a:r>
              <a:rPr lang="en-US" dirty="0" err="1"/>
              <a:t>powershell.codeFormatting</a:t>
            </a:r>
            <a:r>
              <a:rPr lang="en-US" dirty="0"/>
              <a:t>” settings</a:t>
            </a:r>
          </a:p>
          <a:p>
            <a:r>
              <a:rPr lang="en-US" dirty="0"/>
              <a:t>Configure formatting in workspace settings for module-specific style enforcement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AE107E-9614-458C-9DC3-75BF665D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your scripts</a:t>
            </a:r>
          </a:p>
        </p:txBody>
      </p:sp>
    </p:spTree>
    <p:extLst>
      <p:ext uri="{BB962C8B-B14F-4D97-AF65-F5344CB8AC3E}">
        <p14:creationId xmlns:p14="http://schemas.microsoft.com/office/powerpoint/2010/main" val="14831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0765F-5559-440D-8741-FF69E1C6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first-class support yet, but it’s possible</a:t>
            </a:r>
          </a:p>
          <a:p>
            <a:r>
              <a:rPr lang="en-US" dirty="0"/>
              <a:t>Leverage .NET SDK to build for Windows PowerShell and PowerShell Core</a:t>
            </a:r>
          </a:p>
          <a:p>
            <a:r>
              <a:rPr lang="en-US" dirty="0"/>
              <a:t>Automate the build with </a:t>
            </a:r>
            <a:r>
              <a:rPr lang="en-US" dirty="0" err="1"/>
              <a:t>psake</a:t>
            </a:r>
            <a:r>
              <a:rPr lang="en-US" dirty="0"/>
              <a:t> or Invoke-Build</a:t>
            </a:r>
          </a:p>
          <a:p>
            <a:r>
              <a:rPr lang="en-US" dirty="0"/>
              <a:t>Debug the binary module with “portable PDB”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18D24-7572-49F3-B14B-69B7B552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cross-platform binary modules</a:t>
            </a:r>
          </a:p>
        </p:txBody>
      </p:sp>
    </p:spTree>
    <p:extLst>
      <p:ext uri="{BB962C8B-B14F-4D97-AF65-F5344CB8AC3E}">
        <p14:creationId xmlns:p14="http://schemas.microsoft.com/office/powerpoint/2010/main" val="31219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MasterSlidedeckPSCONFEU2017</Template>
  <TotalTime>1413</TotalTime>
  <Words>635</Words>
  <Application>Microsoft Office PowerPoint</Application>
  <PresentationFormat>On-screen Show (4:3)</PresentationFormat>
  <Paragraphs>113</Paragraphs>
  <Slides>15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Advanced PowerShell Module Development with Visual Studio Code</vt:lpstr>
      <vt:lpstr>Agenda</vt:lpstr>
      <vt:lpstr>Creating a module with Plaster</vt:lpstr>
      <vt:lpstr>Writing and navigating code</vt:lpstr>
      <vt:lpstr>Debugging a module with the console</vt:lpstr>
      <vt:lpstr>Running and debugging Pester tests</vt:lpstr>
      <vt:lpstr>Configuring PSScriptAnalyzer</vt:lpstr>
      <vt:lpstr>Formatting your scripts</vt:lpstr>
      <vt:lpstr>Developing cross-platform binary modules</vt:lpstr>
      <vt:lpstr>Thinking ahead</vt:lpstr>
      <vt:lpstr>Summary</vt:lpstr>
      <vt:lpstr>Questions?</vt:lpstr>
      <vt:lpstr>PowerPoint Presentation</vt:lpstr>
      <vt:lpstr>Next Steps...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subject>PowerShell Konferenz</dc:subject>
  <dc:creator>David Wilson (POWERSHELL)</dc:creator>
  <dc:description>(C) Dr. Tobias Weltner</dc:description>
  <cp:lastModifiedBy>David Wilson (POWERSHELL)</cp:lastModifiedBy>
  <cp:revision>44</cp:revision>
  <dcterms:created xsi:type="dcterms:W3CDTF">2017-05-02T00:17:51Z</dcterms:created>
  <dcterms:modified xsi:type="dcterms:W3CDTF">2017-05-05T05:28:39Z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Ref">
    <vt:lpwstr>https://api.informationprotection.azure.com/api/72f988bf-86f1-41af-91ab-2d7cd011db47</vt:lpwstr>
  </property>
  <property fmtid="{D5CDD505-2E9C-101B-9397-08002B2CF9AE}" pid="11" name="MSIP_Label_f42aa342-8706-4288-bd11-ebb85995028c_SetBy">
    <vt:lpwstr>daviwil@microsoft.com</vt:lpwstr>
  </property>
  <property fmtid="{D5CDD505-2E9C-101B-9397-08002B2CF9AE}" pid="12" name="MSIP_Label_f42aa342-8706-4288-bd11-ebb85995028c_SetDate">
    <vt:lpwstr>2017-05-01T14:18:02.2467229-10:00</vt:lpwstr>
  </property>
  <property fmtid="{D5CDD505-2E9C-101B-9397-08002B2CF9AE}" pid="13" name="MSIP_Label_f42aa342-8706-4288-bd11-ebb85995028c_Name">
    <vt:lpwstr>General</vt:lpwstr>
  </property>
  <property fmtid="{D5CDD505-2E9C-101B-9397-08002B2CF9AE}" pid="14" name="MSIP_Label_f42aa342-8706-4288-bd11-ebb85995028c_Application">
    <vt:lpwstr>Microsoft Azure Information Protection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</Properties>
</file>