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1"/>
  </p:notesMasterIdLst>
  <p:handoutMasterIdLst>
    <p:handoutMasterId r:id="rId22"/>
  </p:handoutMasterIdLst>
  <p:sldIdLst>
    <p:sldId id="316" r:id="rId3"/>
    <p:sldId id="305" r:id="rId4"/>
    <p:sldId id="323" r:id="rId5"/>
    <p:sldId id="326" r:id="rId6"/>
    <p:sldId id="321" r:id="rId7"/>
    <p:sldId id="310" r:id="rId8"/>
    <p:sldId id="320" r:id="rId9"/>
    <p:sldId id="325" r:id="rId10"/>
    <p:sldId id="327" r:id="rId11"/>
    <p:sldId id="328" r:id="rId12"/>
    <p:sldId id="318" r:id="rId13"/>
    <p:sldId id="322" r:id="rId14"/>
    <p:sldId id="319" r:id="rId15"/>
    <p:sldId id="302" r:id="rId16"/>
    <p:sldId id="314" r:id="rId17"/>
    <p:sldId id="313" r:id="rId18"/>
    <p:sldId id="281" r:id="rId19"/>
    <p:sldId id="317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396A9A-532A-436B-ABC1-E88E952C5315}">
          <p14:sldIdLst>
            <p14:sldId id="316"/>
            <p14:sldId id="305"/>
            <p14:sldId id="323"/>
            <p14:sldId id="326"/>
            <p14:sldId id="321"/>
            <p14:sldId id="310"/>
            <p14:sldId id="320"/>
            <p14:sldId id="325"/>
            <p14:sldId id="327"/>
            <p14:sldId id="328"/>
            <p14:sldId id="318"/>
            <p14:sldId id="322"/>
            <p14:sldId id="319"/>
            <p14:sldId id="302"/>
            <p14:sldId id="314"/>
          </p14:sldIdLst>
        </p14:section>
        <p14:section name="Unused" id="{AE2B2265-82B1-4309-82BA-9ACF8C4499E3}">
          <p14:sldIdLst>
            <p14:sldId id="313"/>
            <p14:sldId id="281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2773" autoAdjust="0"/>
  </p:normalViewPr>
  <p:slideViewPr>
    <p:cSldViewPr>
      <p:cViewPr>
        <p:scale>
          <a:sx n="86" d="100"/>
          <a:sy n="86" d="100"/>
        </p:scale>
        <p:origin x="1157" y="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017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56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435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801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588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649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564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151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906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97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78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50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610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690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314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2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032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08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hospho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lack.poshcode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oshoholi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witter.com/barbariankb" TargetMode="External"/><Relationship Id="rId4" Type="http://schemas.openxmlformats.org/officeDocument/2006/relationships/hyperlink" Target="https://twitter.com/Xaine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owUI/ShowU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ddneves/PSGU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Auto-generated User Interfaces with Phosphor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5638800"/>
            <a:ext cx="4617640" cy="564083"/>
          </a:xfrm>
        </p:spPr>
        <p:txBody>
          <a:bodyPr/>
          <a:lstStyle/>
          <a:p>
            <a:r>
              <a:rPr lang="de-DE" dirty="0"/>
              <a:t>David Wilson - @daviwil</a:t>
            </a:r>
          </a:p>
          <a:p>
            <a:r>
              <a:rPr lang="de-DE" dirty="0"/>
              <a:t>Senior Software Engineer</a:t>
            </a:r>
          </a:p>
          <a:p>
            <a:r>
              <a:rPr lang="de-DE" dirty="0"/>
              <a:t>Microsoft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578964-4FD8-4DBF-B6C3-C2C953286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UI model</a:t>
            </a:r>
          </a:p>
          <a:p>
            <a:r>
              <a:rPr lang="en-US" dirty="0"/>
              <a:t>Basic layout</a:t>
            </a:r>
          </a:p>
          <a:p>
            <a:r>
              <a:rPr lang="en-US" dirty="0"/>
              <a:t>Grids</a:t>
            </a:r>
          </a:p>
          <a:p>
            <a:r>
              <a:rPr lang="en-US" dirty="0"/>
              <a:t>Trees</a:t>
            </a:r>
          </a:p>
          <a:p>
            <a:r>
              <a:rPr lang="en-US" dirty="0"/>
              <a:t>Panels</a:t>
            </a:r>
          </a:p>
          <a:p>
            <a:r>
              <a:rPr lang="en-US" dirty="0"/>
              <a:t>Commands</a:t>
            </a:r>
          </a:p>
          <a:p>
            <a:r>
              <a:rPr lang="en-US" dirty="0"/>
              <a:t>Charts and graphs?</a:t>
            </a:r>
          </a:p>
          <a:p>
            <a:r>
              <a:rPr lang="en-US" dirty="0"/>
              <a:t>Spec draft will be sent as a PR soon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845C45-BF2A-4B14-92C4-0109D80B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UI Model</a:t>
            </a:r>
          </a:p>
        </p:txBody>
      </p:sp>
    </p:spTree>
    <p:extLst>
      <p:ext uri="{BB962C8B-B14F-4D97-AF65-F5344CB8AC3E}">
        <p14:creationId xmlns:p14="http://schemas.microsoft.com/office/powerpoint/2010/main" val="375351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F84EA6-E236-47C8-AEB6-9E3B0FF5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Phosphor is open-source, community driven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Check out the GitHub repo - </a:t>
            </a:r>
            <a:r>
              <a:rPr lang="en-US" dirty="0">
                <a:hlinkClick r:id="rId3"/>
              </a:rPr>
              <a:t>https://github.com/PowerShell/Phosphor</a:t>
            </a:r>
            <a:endParaRPr lang="en-US" dirty="0"/>
          </a:p>
          <a:p>
            <a:endParaRPr lang="en-US" dirty="0"/>
          </a:p>
          <a:p>
            <a:r>
              <a:rPr lang="en-US" dirty="0"/>
              <a:t>Join the #phosphor channel on PowerShell Community Slack - </a:t>
            </a:r>
            <a:r>
              <a:rPr lang="en-US" dirty="0">
                <a:hlinkClick r:id="rId4"/>
              </a:rPr>
              <a:t>http://slack.poshcode.org/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DF40FE-BA91-4057-B39C-C2701FBA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</p:spTree>
    <p:extLst>
      <p:ext uri="{BB962C8B-B14F-4D97-AF65-F5344CB8AC3E}">
        <p14:creationId xmlns:p14="http://schemas.microsoft.com/office/powerpoint/2010/main" val="289398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C5AF60-2450-410C-9ABC-7BF933CAC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Kirk Munro </a:t>
            </a:r>
            <a:r>
              <a:rPr lang="en-US" dirty="0">
                <a:hlinkClick r:id="rId3"/>
              </a:rPr>
              <a:t>@</a:t>
            </a:r>
            <a:r>
              <a:rPr lang="en-US" dirty="0" err="1">
                <a:hlinkClick r:id="rId3"/>
              </a:rPr>
              <a:t>Poshoholic</a:t>
            </a:r>
            <a:r>
              <a:rPr lang="en-US" dirty="0"/>
              <a:t> – PowerShell metadata</a:t>
            </a:r>
          </a:p>
          <a:p>
            <a:r>
              <a:rPr lang="en-US" dirty="0"/>
              <a:t>Michael Willis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Xainey</a:t>
            </a:r>
            <a:r>
              <a:rPr lang="en-US" dirty="0"/>
              <a:t> – UI, Vue.js conversion</a:t>
            </a:r>
          </a:p>
          <a:p>
            <a:r>
              <a:rPr lang="en-US" dirty="0"/>
              <a:t>Michael T Lombardi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barbariankb</a:t>
            </a:r>
            <a:r>
              <a:rPr lang="en-US" dirty="0">
                <a:hlinkClick r:id="rId5"/>
              </a:rPr>
              <a:t> </a:t>
            </a:r>
            <a:r>
              <a:rPr lang="en-US" dirty="0"/>
              <a:t>– Documentation czar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DE2860-2274-4FAA-97C3-9CC8C537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Contributors</a:t>
            </a:r>
          </a:p>
        </p:txBody>
      </p:sp>
    </p:spTree>
    <p:extLst>
      <p:ext uri="{BB962C8B-B14F-4D97-AF65-F5344CB8AC3E}">
        <p14:creationId xmlns:p14="http://schemas.microsoft.com/office/powerpoint/2010/main" val="324796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F2DCFE-523D-42F0-B5C7-1CC62C4A6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Ideas!</a:t>
            </a:r>
          </a:p>
          <a:p>
            <a:r>
              <a:rPr lang="en-US" dirty="0"/>
              <a:t>UI frontend</a:t>
            </a:r>
          </a:p>
          <a:p>
            <a:r>
              <a:rPr lang="en-US" dirty="0"/>
              <a:t>PowerShell metadata scanning</a:t>
            </a:r>
          </a:p>
          <a:p>
            <a:r>
              <a:rPr lang="en-US" dirty="0"/>
              <a:t>Cmdlets</a:t>
            </a:r>
          </a:p>
          <a:p>
            <a:r>
              <a:rPr lang="en-US" dirty="0"/>
              <a:t>JEA support – sample configurations, validating scenarios</a:t>
            </a:r>
          </a:p>
          <a:p>
            <a:r>
              <a:rPr lang="en-US" dirty="0"/>
              <a:t>Feedback on the UI model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2C53-22A0-4908-8D54-DD29D42F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where you can contribute</a:t>
            </a:r>
          </a:p>
        </p:txBody>
      </p:sp>
    </p:spTree>
    <p:extLst>
      <p:ext uri="{BB962C8B-B14F-4D97-AF65-F5344CB8AC3E}">
        <p14:creationId xmlns:p14="http://schemas.microsoft.com/office/powerpoint/2010/main" val="34790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Still early days, but expect initial release in 2-3 months</a:t>
            </a:r>
          </a:p>
          <a:p>
            <a:r>
              <a:rPr lang="de-DE" dirty="0"/>
              <a:t>We need your input to set direction!</a:t>
            </a:r>
          </a:p>
          <a:p>
            <a:r>
              <a:rPr lang="de-DE" dirty="0"/>
              <a:t>Please contact me on Twitter or GitHub if you‘re interested in contributing code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Console</a:t>
            </a:r>
            <a:r>
              <a:rPr lang="de-DE" dirty="0"/>
              <a:t> Demos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# </a:t>
            </a:r>
            <a:r>
              <a:rPr lang="de-DE" dirty="0" err="1">
                <a:latin typeface="Consolas" panose="020B0609020204030204" pitchFamily="49" charset="0"/>
              </a:rPr>
              <a:t>Embed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one</a:t>
            </a:r>
            <a:r>
              <a:rPr lang="de-DE" dirty="0">
                <a:latin typeface="Consolas" panose="020B0609020204030204" pitchFamily="49" charset="0"/>
              </a:rPr>
              <a:t>-liners </a:t>
            </a:r>
            <a:r>
              <a:rPr lang="de-DE" dirty="0" err="1">
                <a:latin typeface="Consolas" panose="020B0609020204030204" pitchFamily="49" charset="0"/>
              </a:rPr>
              <a:t>right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into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slides</a:t>
            </a:r>
            <a:r>
              <a:rPr lang="de-DE" dirty="0">
                <a:latin typeface="Consolas" panose="020B0609020204030204" pitchFamily="49" charset="0"/>
              </a:rPr>
              <a:t>: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PS&gt; </a:t>
            </a:r>
            <a:r>
              <a:rPr lang="de-DE" dirty="0" err="1">
                <a:latin typeface="Consolas" panose="020B0609020204030204" pitchFamily="49" charset="0"/>
              </a:rPr>
              <a:t>Get-ExecutionPolicy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Bypass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use this template for code samples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and follow these instructions to show perfectly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color-coded PowerShell code:</a:t>
            </a: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paste code to PowerShell ISE, select it, and copy it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to the clipboard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Paste-Code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toISE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Select-Code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Copy-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ToClipboard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to insert it with full color coding into a slide,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paste the code to your PPT slide. It will be black,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and there is a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labelled (Ctrl) in PPT.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Click-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-Choose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SymbolWithClipboardAndBrush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Click the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toolbutton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, and choose the button that shows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clipboard with a brush. This will add color coding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back to the pasted code</a:t>
            </a:r>
          </a:p>
          <a:p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PLEASE NOTE: You do not need to use ISE to code, or to demo. Use whatever editor you like best. 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These steps use ISE to color-code your code correctly and consistently, and insert the color-coded code into the slide. Please help make all code look consistent. Many thanks!</a:t>
            </a: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2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16832"/>
            <a:ext cx="8640960" cy="4392488"/>
          </a:xfrm>
        </p:spPr>
        <p:txBody>
          <a:bodyPr/>
          <a:lstStyle/>
          <a:p>
            <a:r>
              <a:rPr lang="de-DE" dirty="0"/>
              <a:t>Background on PowerShell-based UI</a:t>
            </a:r>
          </a:p>
          <a:p>
            <a:r>
              <a:rPr lang="de-DE" dirty="0"/>
              <a:t>What is Phosphor?</a:t>
            </a:r>
          </a:p>
          <a:p>
            <a:r>
              <a:rPr lang="de-DE" dirty="0"/>
              <a:t>Why are we making it?</a:t>
            </a:r>
          </a:p>
          <a:p>
            <a:r>
              <a:rPr lang="de-DE" dirty="0"/>
              <a:t>How does it work?</a:t>
            </a:r>
          </a:p>
          <a:p>
            <a:r>
              <a:rPr lang="de-DE" dirty="0"/>
              <a:t>Where can it go next?</a:t>
            </a:r>
          </a:p>
          <a:p>
            <a:r>
              <a:rPr lang="de-DE" dirty="0"/>
              <a:t>How to get involved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AA5599-CA36-486D-AC09-4D43D294E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Showing UI from PowerShell isn’t a new thing</a:t>
            </a:r>
          </a:p>
          <a:p>
            <a:r>
              <a:rPr lang="en-US" dirty="0"/>
              <a:t>Manual UI construction</a:t>
            </a:r>
          </a:p>
          <a:p>
            <a:pPr lvl="1"/>
            <a:r>
              <a:rPr lang="en-US" dirty="0"/>
              <a:t>UI editors in PowerShell Studio and Visual Studio</a:t>
            </a:r>
          </a:p>
          <a:p>
            <a:pPr lvl="1"/>
            <a:r>
              <a:rPr lang="en-US" dirty="0">
                <a:hlinkClick r:id="rId3"/>
              </a:rPr>
              <a:t>Show-UI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PSGUI</a:t>
            </a:r>
            <a:r>
              <a:rPr lang="en-US" dirty="0"/>
              <a:t> and other modules</a:t>
            </a:r>
          </a:p>
          <a:p>
            <a:r>
              <a:rPr lang="en-US" dirty="0"/>
              <a:t>Automatic UI construction</a:t>
            </a:r>
          </a:p>
          <a:p>
            <a:pPr lvl="1"/>
            <a:r>
              <a:rPr lang="en-US" dirty="0"/>
              <a:t>Show-Command, Out-</a:t>
            </a:r>
            <a:r>
              <a:rPr lang="en-US" dirty="0" err="1"/>
              <a:t>GridView</a:t>
            </a:r>
            <a:endParaRPr lang="en-US" dirty="0"/>
          </a:p>
          <a:p>
            <a:pPr lvl="1"/>
            <a:r>
              <a:rPr lang="en-US" dirty="0" err="1"/>
              <a:t>PowerGUI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284696-5BC2-4890-917D-06378139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79336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64EF9E-5A7E-4884-A4BA-8DF82036B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simplify PowerShell-based UI for typical needs?</a:t>
            </a:r>
          </a:p>
          <a:p>
            <a:r>
              <a:rPr lang="en-US" dirty="0"/>
              <a:t>Can we do a better job of generating UI from metadata?</a:t>
            </a:r>
          </a:p>
          <a:p>
            <a:r>
              <a:rPr lang="en-US" dirty="0"/>
              <a:t>Can we make JEA more visible through UI?</a:t>
            </a:r>
          </a:p>
          <a:p>
            <a:r>
              <a:rPr lang="en-US" dirty="0"/>
              <a:t>How do we show UI on Linux and macOS?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A724C6-ADD5-4805-A4A4-C4E7C6A6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PowerShell UI in 2017</a:t>
            </a:r>
          </a:p>
        </p:txBody>
      </p:sp>
    </p:spTree>
    <p:extLst>
      <p:ext uri="{BB962C8B-B14F-4D97-AF65-F5344CB8AC3E}">
        <p14:creationId xmlns:p14="http://schemas.microsoft.com/office/powerpoint/2010/main" val="328076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B2C821-1315-4BB9-9C8E-3A79456C0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Generates cross-platform UI for PowerShell modules</a:t>
            </a:r>
          </a:p>
          <a:p>
            <a:r>
              <a:rPr lang="en-US" dirty="0"/>
              <a:t>UI is exposed as a desktop app or web site</a:t>
            </a:r>
          </a:p>
          <a:p>
            <a:r>
              <a:rPr lang="en-US" dirty="0"/>
              <a:t>Currently only a simple proof-of-concept</a:t>
            </a:r>
          </a:p>
          <a:p>
            <a:r>
              <a:rPr lang="en-US" dirty="0"/>
              <a:t>Eventually a simple PowerShell UI framework</a:t>
            </a:r>
          </a:p>
          <a:p>
            <a:r>
              <a:rPr lang="en-US" dirty="0"/>
              <a:t>Lots of potential for other use cases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07A64A-CE5B-4537-AFC5-399FD608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Phosphor?</a:t>
            </a:r>
          </a:p>
        </p:txBody>
      </p:sp>
    </p:spTree>
    <p:extLst>
      <p:ext uri="{BB962C8B-B14F-4D97-AF65-F5344CB8AC3E}">
        <p14:creationId xmlns:p14="http://schemas.microsoft.com/office/powerpoint/2010/main" val="42077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Running Show-Module in Phosphor</a:t>
            </a:r>
          </a:p>
          <a:p>
            <a:endParaRPr lang="de-DE" dirty="0"/>
          </a:p>
          <a:p>
            <a:r>
              <a:rPr lang="de-DE" dirty="0"/>
              <a:t>DISCLAIMER: This is really early code that doesn‘t fully work yet!</a:t>
            </a:r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E4122E-D72A-47B2-BA14-F4C3B00BC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Cross-platform Show-Command and Out-</a:t>
            </a:r>
            <a:r>
              <a:rPr lang="en-US" dirty="0" err="1"/>
              <a:t>GridView</a:t>
            </a:r>
            <a:endParaRPr lang="en-US" dirty="0"/>
          </a:p>
          <a:p>
            <a:r>
              <a:rPr lang="en-US" dirty="0"/>
              <a:t>Go one step further – generated management UI</a:t>
            </a:r>
          </a:p>
          <a:p>
            <a:r>
              <a:rPr lang="en-US" dirty="0"/>
              <a:t>Useful to non-PowerShell users – help desk admins</a:t>
            </a:r>
          </a:p>
          <a:p>
            <a:r>
              <a:rPr lang="en-US" dirty="0"/>
              <a:t>Expose PowerShell’s awesome features as UI!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305AFE-DC6E-4AEB-A1A4-B0EA48F2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91923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A44F95-8CBD-4994-948D-9B160785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ASP.NET Core inside of PowerShell</a:t>
            </a:r>
          </a:p>
          <a:p>
            <a:r>
              <a:rPr lang="en-US" dirty="0"/>
              <a:t>HTML/JS UI exposed as static files</a:t>
            </a:r>
          </a:p>
          <a:p>
            <a:r>
              <a:rPr lang="en-US" dirty="0"/>
              <a:t>Talks to REST service in PowerShell</a:t>
            </a:r>
          </a:p>
          <a:p>
            <a:r>
              <a:rPr lang="en-US" dirty="0"/>
              <a:t>UI generated based on responses from REST service</a:t>
            </a:r>
          </a:p>
          <a:p>
            <a:r>
              <a:rPr lang="en-US" dirty="0"/>
              <a:t>Service supports multiple sessions, windows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9AD137-20AD-42CC-A387-949248E9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301363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8BF10-D93C-4B42-970B-514C57BF9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UI model</a:t>
            </a:r>
          </a:p>
          <a:p>
            <a:r>
              <a:rPr lang="en-US" dirty="0"/>
              <a:t>Create simple DSL for UI authoring</a:t>
            </a:r>
          </a:p>
          <a:p>
            <a:r>
              <a:rPr lang="en-US" dirty="0"/>
              <a:t>Potentially support multiple front-ends</a:t>
            </a:r>
          </a:p>
          <a:p>
            <a:pPr lvl="1"/>
            <a:r>
              <a:rPr lang="en-US" dirty="0"/>
              <a:t>Native desktop UI (WPF, GTK)</a:t>
            </a:r>
          </a:p>
          <a:p>
            <a:pPr lvl="1"/>
            <a:r>
              <a:rPr lang="en-US" dirty="0"/>
              <a:t>VS Code extension UI</a:t>
            </a:r>
          </a:p>
          <a:p>
            <a:pPr lvl="1"/>
            <a:r>
              <a:rPr lang="en-US" dirty="0"/>
              <a:t>Azure portal</a:t>
            </a:r>
          </a:p>
          <a:p>
            <a:r>
              <a:rPr lang="en-US" dirty="0"/>
              <a:t>Interactive notebook and/or dashboard</a:t>
            </a:r>
          </a:p>
          <a:p>
            <a:r>
              <a:rPr lang="en-US" dirty="0"/>
              <a:t>Help viewer (and possibly editor?)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0E6040-0B2A-455F-9DEE-D6165C60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</p:spTree>
    <p:extLst>
      <p:ext uri="{BB962C8B-B14F-4D97-AF65-F5344CB8AC3E}">
        <p14:creationId xmlns:p14="http://schemas.microsoft.com/office/powerpoint/2010/main" val="16811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MasterSlidedeckPSCONFEU2017</Template>
  <TotalTime>219</TotalTime>
  <Words>658</Words>
  <Application>Microsoft Office PowerPoint</Application>
  <PresentationFormat>On-screen Show (4:3)</PresentationFormat>
  <Paragraphs>138</Paragraphs>
  <Slides>18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Auto-generated User Interfaces with Phosphor</vt:lpstr>
      <vt:lpstr>Agenda</vt:lpstr>
      <vt:lpstr>Background</vt:lpstr>
      <vt:lpstr>Questions for PowerShell UI in 2017</vt:lpstr>
      <vt:lpstr>What is Phosphor?</vt:lpstr>
      <vt:lpstr>Demo</vt:lpstr>
      <vt:lpstr>Why?</vt:lpstr>
      <vt:lpstr>How does it work?</vt:lpstr>
      <vt:lpstr>Future direction</vt:lpstr>
      <vt:lpstr>The UI Model</vt:lpstr>
      <vt:lpstr>Getting Involved</vt:lpstr>
      <vt:lpstr>Current Contributors</vt:lpstr>
      <vt:lpstr>Areas where you can contribute</vt:lpstr>
      <vt:lpstr>Summary</vt:lpstr>
      <vt:lpstr>Questions?</vt:lpstr>
      <vt:lpstr>Next Steps...</vt:lpstr>
      <vt:lpstr>Simple Console Demos</vt:lpstr>
      <vt:lpstr>PowerPoint Presentation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</dc:title>
  <dc:subject>PowerShell Konferenz</dc:subject>
  <dc:creator>David Wilson (POWERSHELL)</dc:creator>
  <dc:description>(C) Dr. Tobias Weltner</dc:description>
  <cp:lastModifiedBy>David Wilson (POWERSHELL)</cp:lastModifiedBy>
  <cp:revision>62</cp:revision>
  <dcterms:created xsi:type="dcterms:W3CDTF">2017-05-02T00:16:17Z</dcterms:created>
  <dcterms:modified xsi:type="dcterms:W3CDTF">2017-05-03T13:59:55Z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SiteId">
    <vt:lpwstr>72f988bf-86f1-41af-91ab-2d7cd011db47</vt:lpwstr>
  </property>
  <property fmtid="{D5CDD505-2E9C-101B-9397-08002B2CF9AE}" pid="10" name="MSIP_Label_f42aa342-8706-4288-bd11-ebb85995028c_Ref">
    <vt:lpwstr>https://api.informationprotection.azure.com/api/72f988bf-86f1-41af-91ab-2d7cd011db47</vt:lpwstr>
  </property>
  <property fmtid="{D5CDD505-2E9C-101B-9397-08002B2CF9AE}" pid="11" name="MSIP_Label_f42aa342-8706-4288-bd11-ebb85995028c_SetBy">
    <vt:lpwstr>daviwil@microsoft.com</vt:lpwstr>
  </property>
  <property fmtid="{D5CDD505-2E9C-101B-9397-08002B2CF9AE}" pid="12" name="MSIP_Label_f42aa342-8706-4288-bd11-ebb85995028c_SetDate">
    <vt:lpwstr>2017-05-01T14:16:45.0088303-10:00</vt:lpwstr>
  </property>
  <property fmtid="{D5CDD505-2E9C-101B-9397-08002B2CF9AE}" pid="13" name="MSIP_Label_f42aa342-8706-4288-bd11-ebb85995028c_Name">
    <vt:lpwstr>General</vt:lpwstr>
  </property>
  <property fmtid="{D5CDD505-2E9C-101B-9397-08002B2CF9AE}" pid="14" name="MSIP_Label_f42aa342-8706-4288-bd11-ebb85995028c_Application">
    <vt:lpwstr>Microsoft Azure Information Protection</vt:lpwstr>
  </property>
  <property fmtid="{D5CDD505-2E9C-101B-9397-08002B2CF9AE}" pid="15" name="MSIP_Label_f42aa342-8706-4288-bd11-ebb85995028c_Extended_MSFT_Method">
    <vt:lpwstr>Automatic</vt:lpwstr>
  </property>
  <property fmtid="{D5CDD505-2E9C-101B-9397-08002B2CF9AE}" pid="16" name="Sensitivity">
    <vt:lpwstr>General</vt:lpwstr>
  </property>
</Properties>
</file>