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4"/>
  </p:notesMasterIdLst>
  <p:handoutMasterIdLst>
    <p:handoutMasterId r:id="rId15"/>
  </p:handoutMasterIdLst>
  <p:sldIdLst>
    <p:sldId id="316" r:id="rId3"/>
    <p:sldId id="305" r:id="rId4"/>
    <p:sldId id="320" r:id="rId5"/>
    <p:sldId id="321" r:id="rId6"/>
    <p:sldId id="318" r:id="rId7"/>
    <p:sldId id="310" r:id="rId8"/>
    <p:sldId id="302" r:id="rId9"/>
    <p:sldId id="313" r:id="rId10"/>
    <p:sldId id="314" r:id="rId11"/>
    <p:sldId id="319" r:id="rId12"/>
    <p:sldId id="312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279" autoAdjust="0"/>
  </p:normalViewPr>
  <p:slideViewPr>
    <p:cSldViewPr>
      <p:cViewPr varScale="1">
        <p:scale>
          <a:sx n="94" d="100"/>
          <a:sy n="94" d="100"/>
        </p:scale>
        <p:origin x="97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91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51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Demo</a:t>
            </a:r>
            <a:r>
              <a:rPr lang="nb-NO" baseline="0" dirty="0"/>
              <a:t> 01: Jan (DSC demos)</a:t>
            </a:r>
          </a:p>
          <a:p>
            <a:r>
              <a:rPr lang="nb-NO" baseline="0" dirty="0"/>
              <a:t>Demo 02: Alex </a:t>
            </a:r>
            <a:r>
              <a:rPr lang="nb-NO" baseline="0" dirty="0"/>
              <a:t>(SMT </a:t>
            </a:r>
            <a:r>
              <a:rPr lang="nb-NO" baseline="0" dirty="0" err="1"/>
              <a:t>Cmdlets</a:t>
            </a:r>
            <a:r>
              <a:rPr lang="nb-NO" baseline="0" dirty="0"/>
              <a:t>)</a:t>
            </a:r>
            <a:endParaRPr lang="nb-NO" baseline="0" dirty="0"/>
          </a:p>
          <a:p>
            <a:r>
              <a:rPr lang="nb-NO" baseline="0" dirty="0"/>
              <a:t>Demo 03: Jan (SMT Under </a:t>
            </a:r>
            <a:r>
              <a:rPr lang="nb-NO" baseline="0" dirty="0" err="1"/>
              <a:t>the</a:t>
            </a:r>
            <a:r>
              <a:rPr lang="nb-NO" baseline="0" dirty="0"/>
              <a:t> Hood)</a:t>
            </a:r>
          </a:p>
          <a:p>
            <a:r>
              <a:rPr lang="nb-NO" baseline="0" dirty="0"/>
              <a:t>Demo 04: Alex </a:t>
            </a:r>
            <a:r>
              <a:rPr lang="nb-NO" baseline="0" dirty="0"/>
              <a:t>(Container &amp; Container Host)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 algn="ctr">
              <a:defRPr sz="3200"/>
            </a:lvl1pPr>
          </a:lstStyle>
          <a:p>
            <a:pPr marL="0" indent="0"/>
            <a:r>
              <a:rPr lang="en-US" sz="2600" dirty="0">
                <a:solidFill>
                  <a:schemeClr val="bg1"/>
                </a:solidFill>
                <a:latin typeface="Verdana"/>
              </a:rPr>
              <a:t>Use layouts with this background </a:t>
            </a:r>
            <a:br>
              <a:rPr lang="en-US" sz="2600" dirty="0">
                <a:solidFill>
                  <a:schemeClr val="bg1"/>
                </a:solidFill>
                <a:latin typeface="Verdana"/>
              </a:rPr>
            </a:br>
            <a:r>
              <a:rPr lang="en-US" sz="2600" dirty="0">
                <a:solidFill>
                  <a:schemeClr val="bg1"/>
                </a:solidFill>
                <a:latin typeface="Verdana"/>
              </a:rPr>
              <a:t>for generic text</a:t>
            </a:r>
          </a:p>
        </p:txBody>
      </p:sp>
    </p:spTree>
    <p:extLst>
      <p:ext uri="{BB962C8B-B14F-4D97-AF65-F5344CB8AC3E}">
        <p14:creationId xmlns:p14="http://schemas.microsoft.com/office/powerpoint/2010/main" val="49832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  <p:sldLayoutId id="2147483812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chnet.com/b/nanoserver/" TargetMode="External"/><Relationship Id="rId7" Type="http://schemas.openxmlformats.org/officeDocument/2006/relationships/hyperlink" Target="https://channel9.msdn.com/Blogs/MVP-Cloud-DataCenter/Automatically-Configure-Your-Machines-Using-Azure-Automation-DSC-at-Initial-Boot-up" TargetMode="External"/><Relationship Id="rId2" Type="http://schemas.openxmlformats.org/officeDocument/2006/relationships/hyperlink" Target="https://channel9.msdn.com/Events/Ignite/2015/BRK246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en-US/training-courses/a-deep-dive-into-nano-server-13785" TargetMode="External"/><Relationship Id="rId5" Type="http://schemas.openxmlformats.org/officeDocument/2006/relationships/hyperlink" Target="https://channel9.msdn.com/Series/Nano-Server-Team" TargetMode="External"/><Relationship Id="rId4" Type="http://schemas.openxmlformats.org/officeDocument/2006/relationships/hyperlink" Target="https://msdn.microsoft.com/en-us/library/mt126167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2520" y="2564904"/>
            <a:ext cx="7772400" cy="930027"/>
          </a:xfrm>
        </p:spPr>
        <p:txBody>
          <a:bodyPr/>
          <a:lstStyle/>
          <a:p>
            <a:r>
              <a:rPr lang="en-US" dirty="0"/>
              <a:t> Look! Up in the sky! It's a bird. It's a plane. It's </a:t>
            </a:r>
            <a:r>
              <a:rPr lang="en-US" dirty="0" err="1"/>
              <a:t>Nanoman</a:t>
            </a:r>
            <a:r>
              <a:rPr lang="en-US" dirty="0"/>
              <a:t>!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/>
              <a:t>Aleksandar </a:t>
            </a:r>
            <a:r>
              <a:rPr lang="nn-NO" dirty="0" err="1"/>
              <a:t>Nikolic</a:t>
            </a:r>
            <a:r>
              <a:rPr lang="nn-NO" dirty="0"/>
              <a:t> &amp; Jan Egil 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841242"/>
            <a:ext cx="87514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dirty="0"/>
              <a:t>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2000" dirty="0"/>
              <a:t>github.com/PSConfEU/2017</a:t>
            </a:r>
          </a:p>
          <a:p>
            <a:endParaRPr lang="nb-NO" sz="2000" dirty="0"/>
          </a:p>
          <a:p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resources</a:t>
            </a:r>
            <a:endParaRPr lang="nb-NO" sz="2000" dirty="0"/>
          </a:p>
          <a:p>
            <a:pPr lvl="1"/>
            <a:r>
              <a:rPr lang="en-US" sz="2000" dirty="0">
                <a:hlinkClick r:id="rId2"/>
              </a:rPr>
              <a:t>Nano Server: The Future of Windows Server Starts Now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Nano Server Blog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Getting Started with Nano Server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Nano Server Videos on Channel 9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A Deep Dive into Nano Server (MVA Course)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Automatically Configure Your Machines Using Azure Automation DSC at Initial Boot-up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97394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Aleksandar </a:t>
            </a:r>
            <a:r>
              <a:rPr lang="en-US" dirty="0" err="1"/>
              <a:t>Nikoli</a:t>
            </a:r>
            <a:r>
              <a:rPr lang="sr-Latn-RS" dirty="0"/>
              <a:t>ć</a:t>
            </a:r>
            <a:endParaRPr lang="en-US" dirty="0"/>
          </a:p>
          <a:p>
            <a:pPr lvl="1"/>
            <a:r>
              <a:rPr lang="en-US" dirty="0"/>
              <a:t> PowerShell and Azure trainer</a:t>
            </a:r>
          </a:p>
          <a:p>
            <a:pPr marL="800100" lvl="1" indent="-342900"/>
            <a:r>
              <a:rPr lang="en-US" sz="1700" dirty="0"/>
              <a:t>Cloud and Datacenter Management MVP</a:t>
            </a:r>
          </a:p>
          <a:p>
            <a:pPr marL="800100" lvl="1" indent="-342900"/>
            <a:r>
              <a:rPr lang="en-US" sz="1700" dirty="0"/>
              <a:t>Microsoft Azure MVP</a:t>
            </a:r>
          </a:p>
          <a:p>
            <a:pPr marL="800100" lvl="1" indent="-342900"/>
            <a:r>
              <a:rPr lang="en-US" sz="1700" dirty="0"/>
              <a:t>Co-founder of PowerShellMagazine.com</a:t>
            </a:r>
          </a:p>
          <a:p>
            <a:pPr marL="800100" lvl="1" indent="-342900"/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Jan Egil Ring</a:t>
            </a:r>
          </a:p>
          <a:p>
            <a:pPr marL="800100" lvl="1" indent="-342900"/>
            <a:r>
              <a:rPr lang="nb-NO" sz="1700" dirty="0"/>
              <a:t>Lead Architect, </a:t>
            </a:r>
            <a:r>
              <a:rPr lang="nb-NO" sz="1700" dirty="0" err="1"/>
              <a:t>Infrastructure</a:t>
            </a:r>
            <a:r>
              <a:rPr lang="nb-NO" sz="1700" dirty="0"/>
              <a:t> at Crayon</a:t>
            </a:r>
          </a:p>
          <a:p>
            <a:pPr marL="800100" lvl="1" indent="-342900"/>
            <a:r>
              <a:rPr lang="nb-NO" sz="1700" dirty="0" err="1"/>
              <a:t>Cloud</a:t>
            </a:r>
            <a:r>
              <a:rPr lang="nb-NO" sz="1700" dirty="0"/>
              <a:t> and Datacenter Management MVP</a:t>
            </a:r>
          </a:p>
          <a:p>
            <a:pPr marL="800100" lvl="1" indent="-342900"/>
            <a:r>
              <a:rPr lang="en-US" sz="1700" dirty="0"/>
              <a:t>Member of the editorial board of PowerShellMagazine.com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Nano Server?</a:t>
            </a:r>
          </a:p>
          <a:p>
            <a:r>
              <a:rPr lang="en-US" dirty="0"/>
              <a:t>How could we manage Nano Server?</a:t>
            </a:r>
          </a:p>
          <a:p>
            <a:r>
              <a:rPr lang="en-US" dirty="0"/>
              <a:t>Demo time</a:t>
            </a:r>
          </a:p>
          <a:p>
            <a:pPr lvl="1"/>
            <a:r>
              <a:rPr lang="nb-NO" dirty="0">
                <a:effectLst/>
              </a:rPr>
              <a:t>Management </a:t>
            </a:r>
            <a:r>
              <a:rPr lang="nb-NO" dirty="0" err="1">
                <a:effectLst/>
              </a:rPr>
              <a:t>techniques</a:t>
            </a:r>
            <a:endParaRPr lang="nb-NO" dirty="0">
              <a:effectLst/>
            </a:endParaRPr>
          </a:p>
          <a:p>
            <a:pPr lvl="1"/>
            <a:r>
              <a:rPr lang="nb-NO" dirty="0" err="1">
                <a:effectLst/>
              </a:rPr>
              <a:t>Nano</a:t>
            </a:r>
            <a:r>
              <a:rPr lang="nb-NO" dirty="0">
                <a:effectLst/>
              </a:rPr>
              <a:t> as a Container &amp; Container host</a:t>
            </a:r>
          </a:p>
          <a:p>
            <a:pPr lvl="1"/>
            <a:r>
              <a:rPr lang="nb-NO" dirty="0">
                <a:effectLst/>
              </a:rPr>
              <a:t>SMT </a:t>
            </a:r>
            <a:r>
              <a:rPr lang="nb-NO" dirty="0" err="1">
                <a:effectLst/>
              </a:rPr>
              <a:t>behind</a:t>
            </a:r>
            <a:r>
              <a:rPr lang="nb-NO" dirty="0">
                <a:effectLst/>
              </a:rPr>
              <a:t> </a:t>
            </a:r>
            <a:r>
              <a:rPr lang="nb-NO" dirty="0" err="1">
                <a:effectLst/>
              </a:rPr>
              <a:t>the</a:t>
            </a:r>
            <a:r>
              <a:rPr lang="nb-NO" dirty="0">
                <a:effectLst/>
              </a:rPr>
              <a:t> scenes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55576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Nano Server?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63940" y="2492896"/>
            <a:ext cx="8496944" cy="32516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2000" b="0" i="0" strike="noStrike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new installation option for Windows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server OS optimized for the cloud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Cloud fabric &amp; infrastructure (clustering, storage, networking)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Born-in-the-cloud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Virtual machines &amp; containers (Hyper-V and Docker)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No interactive logon, no RDP access</a:t>
            </a:r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809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55576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could we manage Nano Server?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827584" y="2636912"/>
            <a:ext cx="7056784" cy="32516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2000" b="0" i="0" strike="noStrike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Remote graphical and web-based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Server Manager, SMT, SCVMM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remoting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CIM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DSC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Web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PowerShell Direct</a:t>
            </a:r>
          </a:p>
        </p:txBody>
      </p:sp>
    </p:spTree>
    <p:extLst>
      <p:ext uri="{BB962C8B-B14F-4D97-AF65-F5344CB8AC3E}">
        <p14:creationId xmlns:p14="http://schemas.microsoft.com/office/powerpoint/2010/main" val="373188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SMT Architecture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340768"/>
            <a:ext cx="3312368" cy="54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2088232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084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Nano </a:t>
            </a:r>
            <a:r>
              <a:rPr lang="de-DE" dirty="0" err="1"/>
              <a:t>is</a:t>
            </a:r>
            <a:r>
              <a:rPr lang="de-DE" dirty="0"/>
              <a:t> an optimal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hosting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a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excisting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13233</TotalTime>
  <Words>332</Words>
  <Application>Microsoft Office PowerPoint</Application>
  <PresentationFormat>On-screen Show (4:3)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Roboto</vt:lpstr>
      <vt:lpstr>Roboto Black</vt:lpstr>
      <vt:lpstr>Roboto Condensed</vt:lpstr>
      <vt:lpstr>Tahoma</vt:lpstr>
      <vt:lpstr>Ubuntu Mono</vt:lpstr>
      <vt:lpstr>Verdana</vt:lpstr>
      <vt:lpstr>www.IT-Visions.de</vt:lpstr>
      <vt:lpstr>Custom Design</vt:lpstr>
      <vt:lpstr> Look! Up in the sky! It's a bird. It's a plane. It's Nanoman!</vt:lpstr>
      <vt:lpstr>Agenda</vt:lpstr>
      <vt:lpstr>What is Nano Server?</vt:lpstr>
      <vt:lpstr>How could we manage Nano Server?</vt:lpstr>
      <vt:lpstr>SMT Architecture </vt:lpstr>
      <vt:lpstr>Demo</vt:lpstr>
      <vt:lpstr>Summary</vt:lpstr>
      <vt:lpstr>Next Steps...</vt:lpstr>
      <vt:lpstr>Questions?</vt:lpstr>
      <vt:lpstr>Resources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Ring, Jan Egil</cp:lastModifiedBy>
  <cp:revision>177</cp:revision>
  <dcterms:created xsi:type="dcterms:W3CDTF">2007-07-20T07:41:41Z</dcterms:created>
  <dcterms:modified xsi:type="dcterms:W3CDTF">2017-05-03T12:13:11Z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