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809" r:id="rId2"/>
  </p:sldMasterIdLst>
  <p:notesMasterIdLst>
    <p:notesMasterId r:id="rId13"/>
  </p:notesMasterIdLst>
  <p:handoutMasterIdLst>
    <p:handoutMasterId r:id="rId14"/>
  </p:handoutMasterIdLst>
  <p:sldIdLst>
    <p:sldId id="316" r:id="rId3"/>
    <p:sldId id="319" r:id="rId4"/>
    <p:sldId id="305" r:id="rId5"/>
    <p:sldId id="281" r:id="rId6"/>
    <p:sldId id="318" r:id="rId7"/>
    <p:sldId id="317" r:id="rId8"/>
    <p:sldId id="310" r:id="rId9"/>
    <p:sldId id="313" r:id="rId10"/>
    <p:sldId id="314" r:id="rId11"/>
    <p:sldId id="312" r:id="rId12"/>
  </p:sldIdLst>
  <p:sldSz cx="9144000" cy="6858000" type="screen4x3"/>
  <p:notesSz cx="7099300" cy="10234613"/>
  <p:defaultTextStyle>
    <a:defPPr>
      <a:defRPr lang="de-DE"/>
    </a:defPPr>
    <a:lvl1pPr algn="l" rtl="0" fontAlgn="base">
      <a:spcBef>
        <a:spcPct val="0"/>
      </a:spcBef>
      <a:spcAft>
        <a:spcPct val="0"/>
      </a:spcAft>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1pPr>
    <a:lvl2pPr marL="457200" algn="l" rtl="0" fontAlgn="base">
      <a:spcBef>
        <a:spcPct val="0"/>
      </a:spcBef>
      <a:spcAft>
        <a:spcPct val="0"/>
      </a:spcAft>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2pPr>
    <a:lvl3pPr marL="914400" algn="l" rtl="0" fontAlgn="base">
      <a:spcBef>
        <a:spcPct val="0"/>
      </a:spcBef>
      <a:spcAft>
        <a:spcPct val="0"/>
      </a:spcAft>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3pPr>
    <a:lvl4pPr marL="1371600" algn="l" rtl="0" fontAlgn="base">
      <a:spcBef>
        <a:spcPct val="0"/>
      </a:spcBef>
      <a:spcAft>
        <a:spcPct val="0"/>
      </a:spcAft>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4pPr>
    <a:lvl5pPr marL="1828800" algn="l" rtl="0" fontAlgn="base">
      <a:spcBef>
        <a:spcPct val="0"/>
      </a:spcBef>
      <a:spcAft>
        <a:spcPct val="0"/>
      </a:spcAft>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5pPr>
    <a:lvl6pPr marL="2286000" algn="l" defTabSz="914400" rtl="0" eaLnBrk="1" latinLnBrk="0" hangingPunct="1">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6pPr>
    <a:lvl7pPr marL="2743200" algn="l" defTabSz="914400" rtl="0" eaLnBrk="1" latinLnBrk="0" hangingPunct="1">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7pPr>
    <a:lvl8pPr marL="3200400" algn="l" defTabSz="914400" rtl="0" eaLnBrk="1" latinLnBrk="0" hangingPunct="1">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8pPr>
    <a:lvl9pPr marL="3657600" algn="l" defTabSz="914400" rtl="0" eaLnBrk="1" latinLnBrk="0" hangingPunct="1">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175D"/>
    <a:srgbClr val="23238D"/>
    <a:srgbClr val="12124A"/>
    <a:srgbClr val="011F51"/>
    <a:srgbClr val="C8E8F7"/>
    <a:srgbClr val="82CEEF"/>
    <a:srgbClr val="FF3300"/>
    <a:srgbClr val="00B4E7"/>
    <a:srgbClr val="009DDF"/>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Designformatvorlage 1 - Akz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2773" autoAdjust="0"/>
  </p:normalViewPr>
  <p:slideViewPr>
    <p:cSldViewPr>
      <p:cViewPr varScale="1">
        <p:scale>
          <a:sx n="87" d="100"/>
          <a:sy n="87" d="100"/>
        </p:scale>
        <p:origin x="1128"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288"/>
    </p:cViewPr>
  </p:sorterViewPr>
  <p:notesViewPr>
    <p:cSldViewPr>
      <p:cViewPr varScale="1">
        <p:scale>
          <a:sx n="53" d="100"/>
          <a:sy n="53" d="100"/>
        </p:scale>
        <p:origin x="-2640" y="-90"/>
      </p:cViewPr>
      <p:guideLst>
        <p:guide orient="horz" pos="3223"/>
        <p:guide pos="223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6493" tIns="48247" rIns="96493" bIns="48247" numCol="1" anchor="t" anchorCtr="0" compatLnSpc="1">
            <a:prstTxWarp prst="textNoShape">
              <a:avLst/>
            </a:prstTxWarp>
          </a:bodyPr>
          <a:lstStyle>
            <a:lvl1pPr defTabSz="965200">
              <a:defRPr sz="1300">
                <a:solidFill>
                  <a:schemeClr val="tx1"/>
                </a:solidFill>
                <a:effectLst/>
                <a:latin typeface="Arial" charset="0"/>
              </a:defRPr>
            </a:lvl1pPr>
          </a:lstStyle>
          <a:p>
            <a:pPr>
              <a:defRPr/>
            </a:pPr>
            <a:r>
              <a:rPr lang="de-DE" dirty="0"/>
              <a:t>Weitergabe oder Vervielfältigung nur mit Genehmigung des Autors</a:t>
            </a:r>
          </a:p>
        </p:txBody>
      </p:sp>
      <p:sp>
        <p:nvSpPr>
          <p:cNvPr id="118788" name="Rectangle 4"/>
          <p:cNvSpPr>
            <a:spLocks noGrp="1" noChangeArrowheads="1"/>
          </p:cNvSpPr>
          <p:nvPr>
            <p:ph type="ftr" sz="quarter" idx="2"/>
          </p:nvPr>
        </p:nvSpPr>
        <p:spPr bwMode="auto">
          <a:xfrm>
            <a:off x="0" y="9721850"/>
            <a:ext cx="3078163" cy="511175"/>
          </a:xfrm>
          <a:prstGeom prst="rect">
            <a:avLst/>
          </a:prstGeom>
          <a:noFill/>
          <a:ln w="9525">
            <a:noFill/>
            <a:miter lim="800000"/>
            <a:headEnd/>
            <a:tailEnd/>
          </a:ln>
          <a:effectLst/>
        </p:spPr>
        <p:txBody>
          <a:bodyPr vert="horz" wrap="square" lIns="96493" tIns="48247" rIns="96493" bIns="48247" numCol="1" anchor="b" anchorCtr="0" compatLnSpc="1">
            <a:prstTxWarp prst="textNoShape">
              <a:avLst/>
            </a:prstTxWarp>
          </a:bodyPr>
          <a:lstStyle>
            <a:lvl1pPr defTabSz="965200">
              <a:defRPr sz="1300">
                <a:solidFill>
                  <a:schemeClr val="tx1"/>
                </a:solidFill>
                <a:effectLst/>
                <a:latin typeface="Arial" charset="0"/>
              </a:defRPr>
            </a:lvl1pPr>
          </a:lstStyle>
          <a:p>
            <a:pPr>
              <a:defRPr/>
            </a:pPr>
            <a:endParaRPr lang="de-DE"/>
          </a:p>
        </p:txBody>
      </p:sp>
      <p:sp>
        <p:nvSpPr>
          <p:cNvPr id="118789" name="Rectangle 5"/>
          <p:cNvSpPr>
            <a:spLocks noGrp="1" noChangeArrowheads="1"/>
          </p:cNvSpPr>
          <p:nvPr>
            <p:ph type="sldNum" sz="quarter" idx="3"/>
          </p:nvPr>
        </p:nvSpPr>
        <p:spPr bwMode="auto">
          <a:xfrm>
            <a:off x="4019550" y="9721850"/>
            <a:ext cx="3078163" cy="511175"/>
          </a:xfrm>
          <a:prstGeom prst="rect">
            <a:avLst/>
          </a:prstGeom>
          <a:noFill/>
          <a:ln w="9525">
            <a:noFill/>
            <a:miter lim="800000"/>
            <a:headEnd/>
            <a:tailEnd/>
          </a:ln>
          <a:effectLst/>
        </p:spPr>
        <p:txBody>
          <a:bodyPr vert="horz" wrap="square" lIns="96493" tIns="48247" rIns="96493" bIns="48247" numCol="1" anchor="b" anchorCtr="0" compatLnSpc="1">
            <a:prstTxWarp prst="textNoShape">
              <a:avLst/>
            </a:prstTxWarp>
          </a:bodyPr>
          <a:lstStyle>
            <a:lvl1pPr algn="r" defTabSz="965200">
              <a:defRPr sz="1300">
                <a:solidFill>
                  <a:schemeClr val="tx1"/>
                </a:solidFill>
                <a:effectLst/>
                <a:latin typeface="Arial" charset="0"/>
              </a:defRPr>
            </a:lvl1pPr>
          </a:lstStyle>
          <a:p>
            <a:pPr>
              <a:defRPr/>
            </a:pPr>
            <a:fld id="{89F6080D-010B-4BB8-A880-C44531D4C9AB}" type="slidenum">
              <a:rPr lang="de-DE"/>
              <a:pPr>
                <a:defRPr/>
              </a:pPr>
              <a:t>‹#›</a:t>
            </a:fld>
            <a:endParaRPr lang="de-DE"/>
          </a:p>
        </p:txBody>
      </p:sp>
      <p:pic>
        <p:nvPicPr>
          <p:cNvPr id="23557" name="Picture 6" descr="logo_v6-nam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5713" y="61913"/>
            <a:ext cx="18446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6007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6493" tIns="48247" rIns="96493" bIns="48247" numCol="1" anchor="t" anchorCtr="0" compatLnSpc="1">
            <a:prstTxWarp prst="textNoShape">
              <a:avLst/>
            </a:prstTxWarp>
          </a:bodyPr>
          <a:lstStyle>
            <a:lvl1pPr defTabSz="965200">
              <a:defRPr sz="1300">
                <a:solidFill>
                  <a:schemeClr val="tx1"/>
                </a:solidFill>
                <a:effectLst/>
                <a:latin typeface="Arial" charset="0"/>
              </a:defRPr>
            </a:lvl1pPr>
          </a:lstStyle>
          <a:p>
            <a:pPr>
              <a:defRPr/>
            </a:pPr>
            <a:endParaRPr lang="de-DE"/>
          </a:p>
        </p:txBody>
      </p:sp>
      <p:sp>
        <p:nvSpPr>
          <p:cNvPr id="10243" name="Rectangle 3"/>
          <p:cNvSpPr>
            <a:spLocks noGrp="1" noChangeArrowheads="1"/>
          </p:cNvSpPr>
          <p:nvPr>
            <p:ph type="dt" idx="1"/>
          </p:nvPr>
        </p:nvSpPr>
        <p:spPr bwMode="auto">
          <a:xfrm>
            <a:off x="4019550" y="0"/>
            <a:ext cx="3078163" cy="511175"/>
          </a:xfrm>
          <a:prstGeom prst="rect">
            <a:avLst/>
          </a:prstGeom>
          <a:noFill/>
          <a:ln w="9525">
            <a:noFill/>
            <a:miter lim="800000"/>
            <a:headEnd/>
            <a:tailEnd/>
          </a:ln>
          <a:effectLst/>
        </p:spPr>
        <p:txBody>
          <a:bodyPr vert="horz" wrap="square" lIns="96493" tIns="48247" rIns="96493" bIns="48247" numCol="1" anchor="t" anchorCtr="0" compatLnSpc="1">
            <a:prstTxWarp prst="textNoShape">
              <a:avLst/>
            </a:prstTxWarp>
          </a:bodyPr>
          <a:lstStyle>
            <a:lvl1pPr algn="r" defTabSz="965200">
              <a:defRPr sz="1300">
                <a:solidFill>
                  <a:schemeClr val="tx1"/>
                </a:solidFill>
                <a:effectLst/>
                <a:latin typeface="Arial" charset="0"/>
              </a:defRPr>
            </a:lvl1pPr>
          </a:lstStyle>
          <a:p>
            <a:pPr>
              <a:defRPr/>
            </a:pPr>
            <a:endParaRPr lang="de-DE"/>
          </a:p>
        </p:txBody>
      </p:sp>
      <p:sp>
        <p:nvSpPr>
          <p:cNvPr id="14340"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6493" tIns="48247" rIns="96493" bIns="48247"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10246" name="Rectangle 6"/>
          <p:cNvSpPr>
            <a:spLocks noGrp="1" noChangeArrowheads="1"/>
          </p:cNvSpPr>
          <p:nvPr>
            <p:ph type="ftr" sz="quarter" idx="4"/>
          </p:nvPr>
        </p:nvSpPr>
        <p:spPr bwMode="auto">
          <a:xfrm>
            <a:off x="0" y="9721850"/>
            <a:ext cx="3078163" cy="511175"/>
          </a:xfrm>
          <a:prstGeom prst="rect">
            <a:avLst/>
          </a:prstGeom>
          <a:noFill/>
          <a:ln w="9525">
            <a:noFill/>
            <a:miter lim="800000"/>
            <a:headEnd/>
            <a:tailEnd/>
          </a:ln>
          <a:effectLst/>
        </p:spPr>
        <p:txBody>
          <a:bodyPr vert="horz" wrap="square" lIns="96493" tIns="48247" rIns="96493" bIns="48247" numCol="1" anchor="b" anchorCtr="0" compatLnSpc="1">
            <a:prstTxWarp prst="textNoShape">
              <a:avLst/>
            </a:prstTxWarp>
          </a:bodyPr>
          <a:lstStyle>
            <a:lvl1pPr defTabSz="965200">
              <a:defRPr sz="1300">
                <a:solidFill>
                  <a:schemeClr val="tx1"/>
                </a:solidFill>
                <a:effectLst/>
                <a:latin typeface="Arial" charset="0"/>
              </a:defRPr>
            </a:lvl1pPr>
          </a:lstStyle>
          <a:p>
            <a:pPr>
              <a:defRPr/>
            </a:pPr>
            <a:endParaRPr lang="de-DE"/>
          </a:p>
        </p:txBody>
      </p:sp>
      <p:sp>
        <p:nvSpPr>
          <p:cNvPr id="10247" name="Rectangle 7"/>
          <p:cNvSpPr>
            <a:spLocks noGrp="1" noChangeArrowheads="1"/>
          </p:cNvSpPr>
          <p:nvPr>
            <p:ph type="sldNum" sz="quarter" idx="5"/>
          </p:nvPr>
        </p:nvSpPr>
        <p:spPr bwMode="auto">
          <a:xfrm>
            <a:off x="4019550" y="9721850"/>
            <a:ext cx="3078163" cy="511175"/>
          </a:xfrm>
          <a:prstGeom prst="rect">
            <a:avLst/>
          </a:prstGeom>
          <a:noFill/>
          <a:ln w="9525">
            <a:noFill/>
            <a:miter lim="800000"/>
            <a:headEnd/>
            <a:tailEnd/>
          </a:ln>
          <a:effectLst/>
        </p:spPr>
        <p:txBody>
          <a:bodyPr vert="horz" wrap="square" lIns="96493" tIns="48247" rIns="96493" bIns="48247" numCol="1" anchor="b" anchorCtr="0" compatLnSpc="1">
            <a:prstTxWarp prst="textNoShape">
              <a:avLst/>
            </a:prstTxWarp>
          </a:bodyPr>
          <a:lstStyle>
            <a:lvl1pPr algn="r" defTabSz="965200">
              <a:defRPr sz="1300">
                <a:solidFill>
                  <a:schemeClr val="tx1"/>
                </a:solidFill>
                <a:effectLst/>
                <a:latin typeface="Arial" charset="0"/>
              </a:defRPr>
            </a:lvl1pPr>
          </a:lstStyle>
          <a:p>
            <a:pPr>
              <a:defRPr/>
            </a:pPr>
            <a:fld id="{0C6D6275-D5B4-459A-B2A3-212CA60D2300}" type="slidenum">
              <a:rPr lang="de-DE"/>
              <a:pPr>
                <a:defRPr/>
              </a:pPr>
              <a:t>‹#›</a:t>
            </a:fld>
            <a:endParaRPr lang="de-DE"/>
          </a:p>
        </p:txBody>
      </p:sp>
    </p:spTree>
    <p:extLst>
      <p:ext uri="{BB962C8B-B14F-4D97-AF65-F5344CB8AC3E}">
        <p14:creationId xmlns:p14="http://schemas.microsoft.com/office/powerpoint/2010/main" val="34371972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Star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412776"/>
            <a:ext cx="7772400" cy="930027"/>
          </a:xfrm>
          <a:prstGeom prst="rect">
            <a:avLst/>
          </a:prstGeom>
        </p:spPr>
        <p:txBody>
          <a:bodyPr anchor="ctr"/>
          <a:lstStyle>
            <a:lvl1pPr algn="ctr">
              <a:defRPr sz="4400" b="1" cap="none" baseline="0">
                <a:solidFill>
                  <a:schemeClr val="bg1"/>
                </a:solidFill>
                <a:effectLst>
                  <a:outerShdw blurRad="38100" dist="50800" dir="5400000" algn="t" rotWithShape="0">
                    <a:prstClr val="black">
                      <a:alpha val="40000"/>
                    </a:prstClr>
                  </a:outerShdw>
                </a:effectLst>
                <a:latin typeface="Ubuntu Mono" panose="020B0509030602030204" pitchFamily="49" charset="0"/>
                <a:ea typeface="Roboto Black" panose="02000000000000000000" pitchFamily="2" charset="0"/>
              </a:defRPr>
            </a:lvl1pPr>
          </a:lstStyle>
          <a:p>
            <a:r>
              <a:rPr lang="de-DE" dirty="0" err="1"/>
              <a:t>Presentation</a:t>
            </a:r>
            <a:r>
              <a:rPr lang="de-DE" dirty="0"/>
              <a:t> Title</a:t>
            </a:r>
          </a:p>
        </p:txBody>
      </p:sp>
      <p:sp>
        <p:nvSpPr>
          <p:cNvPr id="3" name="Textplatzhalter 2"/>
          <p:cNvSpPr>
            <a:spLocks noGrp="1"/>
          </p:cNvSpPr>
          <p:nvPr>
            <p:ph type="body" idx="1" hasCustomPrompt="1"/>
          </p:nvPr>
        </p:nvSpPr>
        <p:spPr>
          <a:xfrm>
            <a:off x="674440" y="6093296"/>
            <a:ext cx="4617640" cy="564083"/>
          </a:xfrm>
        </p:spPr>
        <p:txBody>
          <a:bodyPr anchor="t"/>
          <a:lstStyle>
            <a:lvl1pPr marL="0" indent="0" algn="l">
              <a:buNone/>
              <a:defRPr sz="2000" i="1">
                <a:effectLst>
                  <a:outerShdw blurRad="50800" dist="38100" dir="2700000" algn="tl" rotWithShape="0">
                    <a:prstClr val="black">
                      <a:alpha val="40000"/>
                    </a:prstClr>
                  </a:outerShdw>
                </a:effectLst>
                <a:latin typeface="Ubuntu Mono" panose="020B0509030602030204" pitchFamily="49" charset="0"/>
                <a:ea typeface="Roboto Condensed" panose="02000000000000000000" pitchFamily="2"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err="1"/>
              <a:t>Presenter</a:t>
            </a:r>
            <a:r>
              <a:rPr lang="de-DE" dirty="0"/>
              <a:t> Name</a:t>
            </a:r>
          </a:p>
        </p:txBody>
      </p:sp>
      <p:sp>
        <p:nvSpPr>
          <p:cNvPr id="7" name="Textplatzhalter 6"/>
          <p:cNvSpPr>
            <a:spLocks noGrp="1"/>
          </p:cNvSpPr>
          <p:nvPr>
            <p:ph type="body" sz="quarter" idx="10" hasCustomPrompt="1"/>
          </p:nvPr>
        </p:nvSpPr>
        <p:spPr>
          <a:xfrm>
            <a:off x="684213" y="2781300"/>
            <a:ext cx="7772400" cy="935038"/>
          </a:xfrm>
        </p:spPr>
        <p:txBody>
          <a:bodyPr/>
          <a:lstStyle>
            <a:lvl1pPr marL="0" indent="0" algn="ctr">
              <a:buNone/>
              <a:defRPr baseline="0"/>
            </a:lvl1pPr>
          </a:lstStyle>
          <a:p>
            <a:pPr lvl="0"/>
            <a:r>
              <a:rPr lang="de-DE" dirty="0" err="1"/>
              <a:t>Presentation</a:t>
            </a:r>
            <a:r>
              <a:rPr lang="de-DE" dirty="0"/>
              <a:t> </a:t>
            </a:r>
            <a:r>
              <a:rPr lang="de-DE" dirty="0" err="1"/>
              <a:t>Subtitle</a:t>
            </a:r>
            <a:endParaRPr lang="de-DE" dirty="0"/>
          </a:p>
        </p:txBody>
      </p:sp>
    </p:spTree>
    <p:extLst>
      <p:ext uri="{BB962C8B-B14F-4D97-AF65-F5344CB8AC3E}">
        <p14:creationId xmlns:p14="http://schemas.microsoft.com/office/powerpoint/2010/main" val="194566526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Zwischentitel">
    <p:spTree>
      <p:nvGrpSpPr>
        <p:cNvPr id="1" name=""/>
        <p:cNvGrpSpPr/>
        <p:nvPr/>
      </p:nvGrpSpPr>
      <p:grpSpPr>
        <a:xfrm>
          <a:off x="0" y="0"/>
          <a:ext cx="0" cy="0"/>
          <a:chOff x="0" y="0"/>
          <a:chExt cx="0" cy="0"/>
        </a:xfrm>
      </p:grpSpPr>
      <p:sp>
        <p:nvSpPr>
          <p:cNvPr id="2" name="Titel 1"/>
          <p:cNvSpPr>
            <a:spLocks noGrp="1"/>
          </p:cNvSpPr>
          <p:nvPr>
            <p:ph type="title"/>
          </p:nvPr>
        </p:nvSpPr>
        <p:spPr>
          <a:xfrm>
            <a:off x="611560" y="2498973"/>
            <a:ext cx="7772400" cy="1362075"/>
          </a:xfrm>
          <a:prstGeom prst="rect">
            <a:avLst/>
          </a:prstGeom>
          <a:solidFill>
            <a:srgbClr val="FFC000"/>
          </a:solidFill>
          <a:effectLst>
            <a:outerShdw blurRad="50800" dist="38100" dir="2700000" algn="tl" rotWithShape="0">
              <a:prstClr val="black">
                <a:alpha val="40000"/>
              </a:prstClr>
            </a:outerShdw>
          </a:effectLst>
        </p:spPr>
        <p:txBody>
          <a:bodyPr anchor="ctr"/>
          <a:lstStyle>
            <a:lvl1pPr algn="ctr">
              <a:defRPr sz="3600" b="1" cap="none" baseline="0">
                <a:solidFill>
                  <a:schemeClr val="bg1"/>
                </a:solidFill>
                <a:effectLst>
                  <a:outerShdw blurRad="50800" dist="38100" dir="2700000" algn="tl" rotWithShape="0">
                    <a:prstClr val="black">
                      <a:alpha val="40000"/>
                    </a:prstClr>
                  </a:outerShdw>
                </a:effectLst>
                <a:latin typeface="Ubuntu Mono" panose="020B0509030602030204" pitchFamily="49" charset="0"/>
              </a:defRPr>
            </a:lvl1pPr>
          </a:lstStyle>
          <a:p>
            <a:r>
              <a:rPr lang="de-DE" dirty="0"/>
              <a:t>Titelmasterformat durch Klicken bearbeiten</a:t>
            </a:r>
          </a:p>
        </p:txBody>
      </p:sp>
      <p:sp>
        <p:nvSpPr>
          <p:cNvPr id="3" name="Textplatzhalter 2"/>
          <p:cNvSpPr>
            <a:spLocks noGrp="1"/>
          </p:cNvSpPr>
          <p:nvPr>
            <p:ph type="body" idx="1"/>
          </p:nvPr>
        </p:nvSpPr>
        <p:spPr>
          <a:xfrm>
            <a:off x="683568" y="4509120"/>
            <a:ext cx="7772400" cy="1500187"/>
          </a:xfrm>
        </p:spPr>
        <p:txBody>
          <a:bodyPr anchor="t"/>
          <a:lstStyle>
            <a:lvl1pPr marL="0" indent="0" algn="ctr">
              <a:buNone/>
              <a:defRPr sz="2000">
                <a:effectLst>
                  <a:outerShdw blurRad="50800" dist="38100" dir="2700000" algn="tl" rotWithShape="0">
                    <a:prstClr val="black">
                      <a:alpha val="40000"/>
                    </a:prstClr>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a:t>Textmasterformate durch Klicken bearbeiten</a:t>
            </a:r>
          </a:p>
        </p:txBody>
      </p:sp>
    </p:spTree>
    <p:extLst>
      <p:ext uri="{BB962C8B-B14F-4D97-AF65-F5344CB8AC3E}">
        <p14:creationId xmlns:p14="http://schemas.microsoft.com/office/powerpoint/2010/main" val="362636898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mo">
    <p:spTree>
      <p:nvGrpSpPr>
        <p:cNvPr id="1" name=""/>
        <p:cNvGrpSpPr/>
        <p:nvPr/>
      </p:nvGrpSpPr>
      <p:grpSpPr>
        <a:xfrm>
          <a:off x="0" y="0"/>
          <a:ext cx="0" cy="0"/>
          <a:chOff x="0" y="0"/>
          <a:chExt cx="0" cy="0"/>
        </a:xfrm>
      </p:grpSpPr>
      <p:sp>
        <p:nvSpPr>
          <p:cNvPr id="2" name="Titel 1"/>
          <p:cNvSpPr>
            <a:spLocks noGrp="1"/>
          </p:cNvSpPr>
          <p:nvPr>
            <p:ph type="title"/>
          </p:nvPr>
        </p:nvSpPr>
        <p:spPr>
          <a:xfrm>
            <a:off x="611560" y="2498973"/>
            <a:ext cx="7772400" cy="1362075"/>
          </a:xfrm>
          <a:prstGeom prst="rect">
            <a:avLst/>
          </a:prstGeom>
          <a:solidFill>
            <a:schemeClr val="bg1"/>
          </a:solidFill>
          <a:ln w="76200">
            <a:noFill/>
          </a:ln>
          <a:effectLst>
            <a:outerShdw blurRad="228600" dist="101600" dir="2700000" sx="103000" sy="103000" algn="tl" rotWithShape="0">
              <a:prstClr val="black">
                <a:alpha val="40000"/>
              </a:prstClr>
            </a:outerShdw>
          </a:effectLst>
        </p:spPr>
        <p:txBody>
          <a:bodyPr anchor="ctr"/>
          <a:lstStyle>
            <a:lvl1pPr algn="ctr">
              <a:defRPr sz="4000" b="1" cap="none" baseline="0">
                <a:solidFill>
                  <a:schemeClr val="tx1"/>
                </a:solidFill>
                <a:effectLst>
                  <a:outerShdw blurRad="50800" dist="38100" dir="2700000" algn="tl" rotWithShape="0">
                    <a:prstClr val="black">
                      <a:alpha val="40000"/>
                    </a:prstClr>
                  </a:outerShdw>
                </a:effectLst>
                <a:latin typeface="Ubuntu Mono" panose="020B0509030602030204" pitchFamily="49" charset="0"/>
              </a:defRPr>
            </a:lvl1pPr>
          </a:lstStyle>
          <a:p>
            <a:r>
              <a:rPr lang="de-DE" dirty="0"/>
              <a:t>Titelmasterformat durch Klicken bearbeiten</a:t>
            </a:r>
          </a:p>
        </p:txBody>
      </p:sp>
      <p:sp>
        <p:nvSpPr>
          <p:cNvPr id="3" name="Textplatzhalter 2"/>
          <p:cNvSpPr>
            <a:spLocks noGrp="1"/>
          </p:cNvSpPr>
          <p:nvPr>
            <p:ph type="body" idx="1"/>
          </p:nvPr>
        </p:nvSpPr>
        <p:spPr>
          <a:xfrm>
            <a:off x="683568" y="4509120"/>
            <a:ext cx="7772400" cy="1500187"/>
          </a:xfrm>
        </p:spPr>
        <p:txBody>
          <a:bodyPr/>
          <a:lstStyle>
            <a:lvl1pPr marL="0" indent="0" algn="ctr">
              <a:buNone/>
              <a:defRPr sz="2000">
                <a:effectLst>
                  <a:outerShdw blurRad="50800" dist="38100" dir="2700000" algn="tl" rotWithShape="0">
                    <a:prstClr val="black">
                      <a:alpha val="40000"/>
                    </a:prstClr>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a:t>Textmasterformat bearbeiten</a:t>
            </a:r>
          </a:p>
        </p:txBody>
      </p:sp>
    </p:spTree>
    <p:extLst>
      <p:ext uri="{BB962C8B-B14F-4D97-AF65-F5344CB8AC3E}">
        <p14:creationId xmlns:p14="http://schemas.microsoft.com/office/powerpoint/2010/main" val="20577679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sole Standard">
    <p:spTree>
      <p:nvGrpSpPr>
        <p:cNvPr id="1" name=""/>
        <p:cNvGrpSpPr/>
        <p:nvPr/>
      </p:nvGrpSpPr>
      <p:grpSpPr>
        <a:xfrm>
          <a:off x="0" y="0"/>
          <a:ext cx="0" cy="0"/>
          <a:chOff x="0" y="0"/>
          <a:chExt cx="0" cy="0"/>
        </a:xfrm>
      </p:grpSpPr>
      <p:sp>
        <p:nvSpPr>
          <p:cNvPr id="3" name="Inhaltsplatzhalter 2"/>
          <p:cNvSpPr>
            <a:spLocks noGrp="1"/>
          </p:cNvSpPr>
          <p:nvPr>
            <p:ph idx="1"/>
          </p:nvPr>
        </p:nvSpPr>
        <p:spPr>
          <a:xfrm>
            <a:off x="251520" y="1916832"/>
            <a:ext cx="8640960" cy="4392488"/>
          </a:xfrm>
        </p:spPr>
        <p:txBody>
          <a:bodyPr/>
          <a:lstStyle>
            <a:lvl1pPr>
              <a:tabLst>
                <a:tab pos="355600" algn="l"/>
                <a:tab pos="723900" algn="l"/>
                <a:tab pos="1168400" algn="l"/>
                <a:tab pos="1612900" algn="l"/>
                <a:tab pos="2057400" algn="l"/>
              </a:tabLst>
              <a:defRPr sz="2800">
                <a:effectLst>
                  <a:outerShdw blurRad="50800" dist="38100" dir="2700000" algn="tl" rotWithShape="0">
                    <a:prstClr val="black">
                      <a:alpha val="40000"/>
                    </a:prstClr>
                  </a:outerShdw>
                </a:effectLst>
              </a:defRPr>
            </a:lvl1pPr>
            <a:lvl2pPr marL="742950" indent="-285750" defTabSz="444500">
              <a:buFont typeface="Arial" pitchFamily="34" charset="0"/>
              <a:buChar char="•"/>
              <a:tabLst>
                <a:tab pos="355600" algn="l"/>
                <a:tab pos="762000" algn="l"/>
                <a:tab pos="1168400" algn="l"/>
                <a:tab pos="1612900" algn="l"/>
                <a:tab pos="2057400" algn="l"/>
              </a:tabLst>
              <a:defRPr sz="2400">
                <a:effectLst>
                  <a:outerShdw blurRad="50800" dist="38100" dir="2700000" algn="tl" rotWithShape="0">
                    <a:prstClr val="black">
                      <a:alpha val="40000"/>
                    </a:prstClr>
                  </a:outerShdw>
                </a:effectLst>
              </a:defRPr>
            </a:lvl2pPr>
            <a:lvl3pPr marL="1143000" indent="-228600">
              <a:buFont typeface="Arial" pitchFamily="34" charset="0"/>
              <a:buChar char="•"/>
              <a:tabLst>
                <a:tab pos="355600" algn="l"/>
                <a:tab pos="723900" algn="l"/>
                <a:tab pos="1168400" algn="l"/>
                <a:tab pos="1612900" algn="l"/>
                <a:tab pos="2057400" algn="l"/>
              </a:tabLst>
              <a:defRPr sz="2400">
                <a:effectLst>
                  <a:outerShdw blurRad="50800" dist="38100" dir="2700000" algn="tl" rotWithShape="0">
                    <a:prstClr val="black">
                      <a:alpha val="40000"/>
                    </a:prstClr>
                  </a:outerShdw>
                </a:effectLst>
              </a:defRPr>
            </a:lvl3pPr>
            <a:lvl4pPr marL="1600200" indent="-228600">
              <a:buFont typeface="Arial" pitchFamily="34" charset="0"/>
              <a:buChar char="•"/>
              <a:tabLst>
                <a:tab pos="355600" algn="l"/>
                <a:tab pos="723900" algn="l"/>
                <a:tab pos="1168400" algn="l"/>
                <a:tab pos="1612900" algn="l"/>
                <a:tab pos="2057400" algn="l"/>
              </a:tabLst>
              <a:defRPr sz="2400">
                <a:effectLst>
                  <a:outerShdw blurRad="50800" dist="38100" dir="2700000" algn="tl" rotWithShape="0">
                    <a:prstClr val="black">
                      <a:alpha val="40000"/>
                    </a:prstClr>
                  </a:outerShdw>
                </a:effectLst>
              </a:defRPr>
            </a:lvl4pPr>
            <a:lvl5pPr marL="2057400" indent="-228600">
              <a:buFont typeface="Arial" pitchFamily="34" charset="0"/>
              <a:buChar char="•"/>
              <a:tabLst>
                <a:tab pos="355600" algn="l"/>
                <a:tab pos="723900" algn="l"/>
                <a:tab pos="1168400" algn="l"/>
                <a:tab pos="1612900" algn="l"/>
                <a:tab pos="2057400" algn="l"/>
              </a:tabLst>
              <a:defRPr sz="2400">
                <a:effectLst>
                  <a:outerShdw blurRad="50800" dist="38100" dir="2700000" algn="tl" rotWithShape="0">
                    <a:prstClr val="black">
                      <a:alpha val="40000"/>
                    </a:prstClr>
                  </a:outerShdw>
                </a:effectLst>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itel 1"/>
          <p:cNvSpPr>
            <a:spLocks noGrp="1"/>
          </p:cNvSpPr>
          <p:nvPr>
            <p:ph type="title" hasCustomPrompt="1"/>
          </p:nvPr>
        </p:nvSpPr>
        <p:spPr>
          <a:xfrm>
            <a:off x="0" y="476672"/>
            <a:ext cx="9144000" cy="792088"/>
          </a:xfrm>
          <a:prstGeom prst="rect">
            <a:avLst/>
          </a:prstGeom>
          <a:solidFill>
            <a:srgbClr val="008080"/>
          </a:solidFill>
        </p:spPr>
        <p:txBody>
          <a:bodyPr lIns="360000" anchor="ctr"/>
          <a:lstStyle>
            <a:lvl1pPr algn="l">
              <a:defRPr sz="3600" b="0">
                <a:solidFill>
                  <a:srgbClr val="FFFF00"/>
                </a:solidFill>
                <a:effectLst>
                  <a:outerShdw blurRad="50800" dist="38100" dir="2700000" algn="tl" rotWithShape="0">
                    <a:prstClr val="black">
                      <a:alpha val="40000"/>
                    </a:prstClr>
                  </a:outerShdw>
                </a:effectLst>
                <a:latin typeface="Ubuntu Mono" panose="020B0509030602030204" pitchFamily="49" charset="0"/>
                <a:cs typeface="Ubuntu Mono" panose="020B0509030602030204" pitchFamily="49" charset="0"/>
              </a:defRPr>
            </a:lvl1pPr>
          </a:lstStyle>
          <a:p>
            <a:r>
              <a:rPr lang="de-DE" dirty="0"/>
              <a:t>Slide Headline</a:t>
            </a:r>
          </a:p>
        </p:txBody>
      </p:sp>
    </p:spTree>
    <p:extLst>
      <p:ext uri="{BB962C8B-B14F-4D97-AF65-F5344CB8AC3E}">
        <p14:creationId xmlns:p14="http://schemas.microsoft.com/office/powerpoint/2010/main" val="24589652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251520" y="1844824"/>
            <a:ext cx="4248472" cy="4464496"/>
          </a:xfrm>
        </p:spPr>
        <p:txBody>
          <a:bodyPr/>
          <a:lstStyle>
            <a:lvl1pPr>
              <a:defRPr sz="2800">
                <a:effectLst>
                  <a:outerShdw blurRad="50800" dist="38100" dir="2700000" algn="tl" rotWithShape="0">
                    <a:prstClr val="black">
                      <a:alpha val="40000"/>
                    </a:prstClr>
                  </a:outerShdw>
                </a:effectLst>
              </a:defRPr>
            </a:lvl1pPr>
            <a:lvl2pPr marL="742950" indent="-285750">
              <a:buFont typeface="Arial" pitchFamily="34" charset="0"/>
              <a:buChar char="•"/>
              <a:defRPr sz="2400">
                <a:effectLst>
                  <a:outerShdw blurRad="50800" dist="38100" dir="2700000" algn="tl" rotWithShape="0">
                    <a:prstClr val="black">
                      <a:alpha val="40000"/>
                    </a:prstClr>
                  </a:outerShdw>
                </a:effectLst>
              </a:defRPr>
            </a:lvl2pPr>
            <a:lvl3pPr marL="1143000" indent="-228600">
              <a:buFont typeface="Arial" pitchFamily="34" charset="0"/>
              <a:buChar char="•"/>
              <a:defRPr sz="2000">
                <a:effectLst>
                  <a:outerShdw blurRad="50800" dist="38100" dir="2700000" algn="tl" rotWithShape="0">
                    <a:prstClr val="black">
                      <a:alpha val="40000"/>
                    </a:prstClr>
                  </a:outerShdw>
                </a:effectLst>
              </a:defRPr>
            </a:lvl3pPr>
            <a:lvl4pPr marL="1600200" indent="-228600">
              <a:buFont typeface="Arial" pitchFamily="34" charset="0"/>
              <a:buChar char="•"/>
              <a:defRPr sz="1800">
                <a:effectLst>
                  <a:outerShdw blurRad="50800" dist="38100" dir="2700000" algn="tl" rotWithShape="0">
                    <a:prstClr val="black">
                      <a:alpha val="40000"/>
                    </a:prstClr>
                  </a:outerShdw>
                </a:effectLst>
              </a:defRPr>
            </a:lvl4pPr>
            <a:lvl5pPr marL="2057400" indent="-228600">
              <a:buFont typeface="Arial" pitchFamily="34" charset="0"/>
              <a:buChar char="•"/>
              <a:defRPr sz="1800">
                <a:effectLst>
                  <a:outerShdw blurRad="50800" dist="38100" dir="2700000" algn="tl" rotWithShape="0">
                    <a:prstClr val="black">
                      <a:alpha val="40000"/>
                    </a:prstClr>
                  </a:outerShdw>
                </a:effectLst>
              </a:defRPr>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644008" y="1844824"/>
            <a:ext cx="4248472" cy="4464496"/>
          </a:xfrm>
        </p:spPr>
        <p:txBody>
          <a:bodyPr/>
          <a:lstStyle>
            <a:lvl1pPr>
              <a:defRPr sz="2800">
                <a:effectLst>
                  <a:outerShdw blurRad="50800" dist="38100" dir="2700000" algn="tl" rotWithShape="0">
                    <a:prstClr val="black">
                      <a:alpha val="40000"/>
                    </a:prstClr>
                  </a:outerShdw>
                </a:effectLst>
              </a:defRPr>
            </a:lvl1pPr>
            <a:lvl2pPr marL="742950" indent="-285750">
              <a:buFont typeface="Arial" pitchFamily="34" charset="0"/>
              <a:buChar char="•"/>
              <a:defRPr sz="2400">
                <a:effectLst>
                  <a:outerShdw blurRad="50800" dist="38100" dir="2700000" algn="tl" rotWithShape="0">
                    <a:prstClr val="black">
                      <a:alpha val="40000"/>
                    </a:prstClr>
                  </a:outerShdw>
                </a:effectLst>
              </a:defRPr>
            </a:lvl2pPr>
            <a:lvl3pPr marL="1143000" indent="-228600">
              <a:buFont typeface="Arial" pitchFamily="34" charset="0"/>
              <a:buChar char="•"/>
              <a:defRPr sz="2000">
                <a:effectLst>
                  <a:outerShdw blurRad="50800" dist="38100" dir="2700000" algn="tl" rotWithShape="0">
                    <a:prstClr val="black">
                      <a:alpha val="40000"/>
                    </a:prstClr>
                  </a:outerShdw>
                </a:effectLst>
              </a:defRPr>
            </a:lvl3pPr>
            <a:lvl4pPr marL="1600200" indent="-228600">
              <a:buFont typeface="Arial" pitchFamily="34" charset="0"/>
              <a:buChar char="•"/>
              <a:defRPr sz="1800">
                <a:effectLst>
                  <a:outerShdw blurRad="50800" dist="38100" dir="2700000" algn="tl" rotWithShape="0">
                    <a:prstClr val="black">
                      <a:alpha val="40000"/>
                    </a:prstClr>
                  </a:outerShdw>
                </a:effectLst>
              </a:defRPr>
            </a:lvl4pPr>
            <a:lvl5pPr marL="2057400" indent="-228600">
              <a:buFont typeface="Arial" pitchFamily="34" charset="0"/>
              <a:buChar char="•"/>
              <a:defRPr sz="1800">
                <a:effectLst>
                  <a:outerShdw blurRad="50800" dist="38100" dir="2700000" algn="tl" rotWithShape="0">
                    <a:prstClr val="black">
                      <a:alpha val="40000"/>
                    </a:prstClr>
                  </a:outerShdw>
                </a:effectLst>
              </a:defRPr>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Titel 1"/>
          <p:cNvSpPr>
            <a:spLocks noGrp="1"/>
          </p:cNvSpPr>
          <p:nvPr>
            <p:ph type="title" hasCustomPrompt="1"/>
          </p:nvPr>
        </p:nvSpPr>
        <p:spPr>
          <a:xfrm>
            <a:off x="0" y="476672"/>
            <a:ext cx="9144000" cy="792088"/>
          </a:xfrm>
          <a:prstGeom prst="rect">
            <a:avLst/>
          </a:prstGeom>
          <a:solidFill>
            <a:srgbClr val="008080"/>
          </a:solidFill>
        </p:spPr>
        <p:txBody>
          <a:bodyPr lIns="360000" anchor="ctr"/>
          <a:lstStyle>
            <a:lvl1pPr algn="l">
              <a:defRPr sz="3600" b="0">
                <a:solidFill>
                  <a:srgbClr val="FFFF00"/>
                </a:solidFill>
                <a:effectLst>
                  <a:outerShdw blurRad="50800" dist="38100" dir="2700000" algn="tl" rotWithShape="0">
                    <a:prstClr val="black">
                      <a:alpha val="40000"/>
                    </a:prstClr>
                  </a:outerShdw>
                </a:effectLst>
                <a:latin typeface="Ubuntu Mono" panose="020B0509030602030204" pitchFamily="49" charset="0"/>
                <a:cs typeface="Ubuntu Mono" panose="020B0509030602030204" pitchFamily="49" charset="0"/>
              </a:defRPr>
            </a:lvl1pPr>
          </a:lstStyle>
          <a:p>
            <a:r>
              <a:rPr lang="de-DE" dirty="0"/>
              <a:t>Slide Headline</a:t>
            </a:r>
          </a:p>
        </p:txBody>
      </p:sp>
    </p:spTree>
    <p:extLst>
      <p:ext uri="{BB962C8B-B14F-4D97-AF65-F5344CB8AC3E}">
        <p14:creationId xmlns:p14="http://schemas.microsoft.com/office/powerpoint/2010/main" val="225667846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Row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251520" y="1916832"/>
            <a:ext cx="8640960" cy="2160240"/>
          </a:xfrm>
        </p:spPr>
        <p:txBody>
          <a:bodyPr/>
          <a:lstStyle>
            <a:lvl1pPr>
              <a:defRPr sz="2800">
                <a:effectLst>
                  <a:outerShdw blurRad="50800" dist="38100" dir="2700000" algn="tl" rotWithShape="0">
                    <a:prstClr val="black">
                      <a:alpha val="40000"/>
                    </a:prstClr>
                  </a:outerShdw>
                </a:effectLst>
              </a:defRPr>
            </a:lvl1pPr>
            <a:lvl2pPr marL="742950" indent="-285750">
              <a:buFont typeface="Arial" pitchFamily="34" charset="0"/>
              <a:buChar char="•"/>
              <a:defRPr sz="2400">
                <a:effectLst>
                  <a:outerShdw blurRad="50800" dist="38100" dir="2700000" algn="tl" rotWithShape="0">
                    <a:prstClr val="black">
                      <a:alpha val="40000"/>
                    </a:prstClr>
                  </a:outerShdw>
                </a:effectLst>
              </a:defRPr>
            </a:lvl2pPr>
            <a:lvl3pPr>
              <a:defRPr sz="2000">
                <a:effectLst>
                  <a:outerShdw blurRad="50800" dist="38100" dir="2700000" algn="tl" rotWithShape="0">
                    <a:prstClr val="black">
                      <a:alpha val="40000"/>
                    </a:prstClr>
                  </a:outerShdw>
                </a:effectLst>
              </a:defRPr>
            </a:lvl3pPr>
            <a:lvl4pPr marL="1600200" indent="-228600">
              <a:buFont typeface="Arial" pitchFamily="34" charset="0"/>
              <a:buChar char="•"/>
              <a:defRPr sz="1800">
                <a:effectLst>
                  <a:outerShdw blurRad="50800" dist="38100" dir="2700000" algn="tl" rotWithShape="0">
                    <a:prstClr val="black">
                      <a:alpha val="40000"/>
                    </a:prstClr>
                  </a:outerShdw>
                </a:effectLst>
              </a:defRPr>
            </a:lvl4pPr>
            <a:lvl5pPr marL="2057400" indent="-228600">
              <a:buFont typeface="Arial" pitchFamily="34" charset="0"/>
              <a:buChar char="•"/>
              <a:defRPr sz="1800">
                <a:effectLst>
                  <a:outerShdw blurRad="50800" dist="38100" dir="2700000" algn="tl" rotWithShape="0">
                    <a:prstClr val="black">
                      <a:alpha val="40000"/>
                    </a:prstClr>
                  </a:outerShdw>
                </a:effectLst>
              </a:defRPr>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251520" y="4149080"/>
            <a:ext cx="8640960" cy="2160240"/>
          </a:xfrm>
        </p:spPr>
        <p:txBody>
          <a:bodyPr/>
          <a:lstStyle>
            <a:lvl1pPr>
              <a:defRPr sz="2800">
                <a:effectLst>
                  <a:outerShdw blurRad="50800" dist="38100" dir="2700000" algn="tl" rotWithShape="0">
                    <a:prstClr val="black">
                      <a:alpha val="40000"/>
                    </a:prstClr>
                  </a:outerShdw>
                </a:effectLst>
              </a:defRPr>
            </a:lvl1pPr>
            <a:lvl2pPr marL="742950" indent="-285750">
              <a:buFont typeface="Arial" pitchFamily="34" charset="0"/>
              <a:buChar char="•"/>
              <a:defRPr sz="2400">
                <a:effectLst>
                  <a:outerShdw blurRad="50800" dist="38100" dir="2700000" algn="tl" rotWithShape="0">
                    <a:prstClr val="black">
                      <a:alpha val="40000"/>
                    </a:prstClr>
                  </a:outerShdw>
                </a:effectLst>
              </a:defRPr>
            </a:lvl2pPr>
            <a:lvl3pPr marL="1143000" indent="-228600">
              <a:buFont typeface="Arial" pitchFamily="34" charset="0"/>
              <a:buChar char="•"/>
              <a:defRPr sz="2000">
                <a:effectLst>
                  <a:outerShdw blurRad="50800" dist="38100" dir="2700000" algn="tl" rotWithShape="0">
                    <a:prstClr val="black">
                      <a:alpha val="40000"/>
                    </a:prstClr>
                  </a:outerShdw>
                </a:effectLst>
              </a:defRPr>
            </a:lvl3pPr>
            <a:lvl4pPr marL="1600200" indent="-228600">
              <a:buFont typeface="Arial" pitchFamily="34" charset="0"/>
              <a:buChar char="•"/>
              <a:defRPr sz="1800">
                <a:effectLst>
                  <a:outerShdw blurRad="50800" dist="38100" dir="2700000" algn="tl" rotWithShape="0">
                    <a:prstClr val="black">
                      <a:alpha val="40000"/>
                    </a:prstClr>
                  </a:outerShdw>
                </a:effectLst>
              </a:defRPr>
            </a:lvl4pPr>
            <a:lvl5pPr marL="2057400" indent="-228600">
              <a:buFont typeface="Arial" pitchFamily="34" charset="0"/>
              <a:buChar char="•"/>
              <a:defRPr sz="1800">
                <a:effectLst>
                  <a:outerShdw blurRad="50800" dist="38100" dir="2700000" algn="tl" rotWithShape="0">
                    <a:prstClr val="black">
                      <a:alpha val="40000"/>
                    </a:prstClr>
                  </a:outerShdw>
                </a:effectLst>
              </a:defRPr>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Titel 1"/>
          <p:cNvSpPr>
            <a:spLocks noGrp="1"/>
          </p:cNvSpPr>
          <p:nvPr>
            <p:ph type="title" hasCustomPrompt="1"/>
          </p:nvPr>
        </p:nvSpPr>
        <p:spPr>
          <a:xfrm>
            <a:off x="0" y="476672"/>
            <a:ext cx="9144000" cy="792088"/>
          </a:xfrm>
          <a:prstGeom prst="rect">
            <a:avLst/>
          </a:prstGeom>
          <a:solidFill>
            <a:srgbClr val="008080"/>
          </a:solidFill>
        </p:spPr>
        <p:txBody>
          <a:bodyPr lIns="360000" anchor="ctr"/>
          <a:lstStyle>
            <a:lvl1pPr algn="l">
              <a:defRPr sz="3600" b="0">
                <a:solidFill>
                  <a:srgbClr val="FFFF00"/>
                </a:solidFill>
                <a:effectLst>
                  <a:outerShdw blurRad="50800" dist="38100" dir="2700000" algn="tl" rotWithShape="0">
                    <a:prstClr val="black">
                      <a:alpha val="40000"/>
                    </a:prstClr>
                  </a:outerShdw>
                </a:effectLst>
                <a:latin typeface="Ubuntu Mono" panose="020B0509030602030204" pitchFamily="49" charset="0"/>
                <a:cs typeface="Ubuntu Mono" panose="020B0509030602030204" pitchFamily="49" charset="0"/>
              </a:defRPr>
            </a:lvl1pPr>
          </a:lstStyle>
          <a:p>
            <a:r>
              <a:rPr lang="de-DE" dirty="0"/>
              <a:t>Slide Headline</a:t>
            </a:r>
          </a:p>
        </p:txBody>
      </p:sp>
    </p:spTree>
    <p:extLst>
      <p:ext uri="{BB962C8B-B14F-4D97-AF65-F5344CB8AC3E}">
        <p14:creationId xmlns:p14="http://schemas.microsoft.com/office/powerpoint/2010/main" val="28077311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Code">
    <p:spTree>
      <p:nvGrpSpPr>
        <p:cNvPr id="1" name=""/>
        <p:cNvGrpSpPr/>
        <p:nvPr/>
      </p:nvGrpSpPr>
      <p:grpSpPr>
        <a:xfrm>
          <a:off x="0" y="0"/>
          <a:ext cx="0" cy="0"/>
          <a:chOff x="0" y="0"/>
          <a:chExt cx="0" cy="0"/>
        </a:xfrm>
      </p:grpSpPr>
      <p:sp>
        <p:nvSpPr>
          <p:cNvPr id="6" name="Titel 1"/>
          <p:cNvSpPr>
            <a:spLocks noGrp="1"/>
          </p:cNvSpPr>
          <p:nvPr>
            <p:ph type="title" hasCustomPrompt="1"/>
          </p:nvPr>
        </p:nvSpPr>
        <p:spPr>
          <a:xfrm>
            <a:off x="0" y="476672"/>
            <a:ext cx="9144000" cy="792088"/>
          </a:xfrm>
          <a:prstGeom prst="rect">
            <a:avLst/>
          </a:prstGeom>
          <a:solidFill>
            <a:srgbClr val="008080"/>
          </a:solidFill>
        </p:spPr>
        <p:txBody>
          <a:bodyPr lIns="360000" anchor="ctr"/>
          <a:lstStyle>
            <a:lvl1pPr algn="l">
              <a:defRPr sz="3600" b="0">
                <a:solidFill>
                  <a:srgbClr val="FFFF00"/>
                </a:solidFill>
                <a:effectLst>
                  <a:outerShdw blurRad="50800" dist="38100" dir="2700000" algn="tl" rotWithShape="0">
                    <a:prstClr val="black">
                      <a:alpha val="40000"/>
                    </a:prstClr>
                  </a:outerShdw>
                </a:effectLst>
                <a:latin typeface="Ubuntu Mono" panose="020B0509030602030204" pitchFamily="49" charset="0"/>
                <a:cs typeface="Ubuntu Mono" panose="020B0509030602030204" pitchFamily="49" charset="0"/>
              </a:defRPr>
            </a:lvl1pPr>
          </a:lstStyle>
          <a:p>
            <a:r>
              <a:rPr lang="de-DE" dirty="0"/>
              <a:t>Slide Headline</a:t>
            </a:r>
          </a:p>
        </p:txBody>
      </p:sp>
    </p:spTree>
    <p:extLst>
      <p:ext uri="{BB962C8B-B14F-4D97-AF65-F5344CB8AC3E}">
        <p14:creationId xmlns:p14="http://schemas.microsoft.com/office/powerpoint/2010/main" val="394320323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owerShell Code">
    <p:spTree>
      <p:nvGrpSpPr>
        <p:cNvPr id="1" name=""/>
        <p:cNvGrpSpPr/>
        <p:nvPr/>
      </p:nvGrpSpPr>
      <p:grpSpPr>
        <a:xfrm>
          <a:off x="0" y="0"/>
          <a:ext cx="0" cy="0"/>
          <a:chOff x="0" y="0"/>
          <a:chExt cx="0" cy="0"/>
        </a:xfrm>
      </p:grpSpPr>
      <p:sp>
        <p:nvSpPr>
          <p:cNvPr id="7" name="Text Placeholder 2"/>
          <p:cNvSpPr>
            <a:spLocks noGrp="1"/>
          </p:cNvSpPr>
          <p:nvPr>
            <p:ph idx="1"/>
          </p:nvPr>
        </p:nvSpPr>
        <p:spPr>
          <a:xfrm>
            <a:off x="251520" y="260648"/>
            <a:ext cx="8640960" cy="63367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335945374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Intr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528" y="1700808"/>
            <a:ext cx="8229600" cy="2088232"/>
          </a:xfrm>
          <a:prstGeom prst="rect">
            <a:avLst/>
          </a:prstGeom>
        </p:spPr>
        <p:txBody>
          <a:bodyPr/>
          <a:lstStyle>
            <a:lvl1pPr>
              <a:defRPr sz="12000" b="1">
                <a:solidFill>
                  <a:srgbClr val="011F51"/>
                </a:solidFill>
                <a:effectLst>
                  <a:outerShdw blurRad="127000" dist="76200" dir="2700000" sx="104000" sy="104000" algn="tl" rotWithShape="0">
                    <a:prstClr val="black">
                      <a:alpha val="40000"/>
                    </a:prstClr>
                  </a:outerShdw>
                </a:effectLst>
                <a:latin typeface="Ubuntu Mono" panose="020B0509030602030204" pitchFamily="49" charset="0"/>
              </a:defRPr>
            </a:lvl1pPr>
          </a:lstStyle>
          <a:p>
            <a:r>
              <a:rPr lang="en-US" dirty="0"/>
              <a:t>Demo</a:t>
            </a:r>
            <a:endParaRPr lang="de-DE" dirty="0"/>
          </a:p>
        </p:txBody>
      </p:sp>
      <p:sp>
        <p:nvSpPr>
          <p:cNvPr id="4" name="Textplatzhalter 3"/>
          <p:cNvSpPr>
            <a:spLocks noGrp="1"/>
          </p:cNvSpPr>
          <p:nvPr>
            <p:ph type="body" sz="quarter" idx="10" hasCustomPrompt="1"/>
          </p:nvPr>
        </p:nvSpPr>
        <p:spPr>
          <a:xfrm>
            <a:off x="323850" y="4221087"/>
            <a:ext cx="8208963" cy="2160241"/>
          </a:xfrm>
        </p:spPr>
        <p:txBody>
          <a:bodyPr/>
          <a:lstStyle>
            <a:lvl1pPr algn="ctr">
              <a:defRPr baseline="0">
                <a:solidFill>
                  <a:srgbClr val="17175D"/>
                </a:solidFill>
              </a:defRPr>
            </a:lvl1pPr>
          </a:lstStyle>
          <a:p>
            <a:pPr lvl="0"/>
            <a:r>
              <a:rPr lang="en-US" dirty="0"/>
              <a:t>Description of demo</a:t>
            </a:r>
            <a:endParaRPr lang="de-DE" dirty="0"/>
          </a:p>
        </p:txBody>
      </p:sp>
    </p:spTree>
    <p:extLst>
      <p:ext uri="{BB962C8B-B14F-4D97-AF65-F5344CB8AC3E}">
        <p14:creationId xmlns:p14="http://schemas.microsoft.com/office/powerpoint/2010/main" val="25696011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7000">
              <a:srgbClr val="23238D"/>
            </a:gs>
            <a:gs pos="100000">
              <a:srgbClr val="011F51"/>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 y="0"/>
            <a:ext cx="9144000" cy="6857999"/>
          </a:xfrm>
          <a:prstGeom prst="rect">
            <a:avLst/>
          </a:prstGeom>
        </p:spPr>
      </p:pic>
      <p:sp>
        <p:nvSpPr>
          <p:cNvPr id="22" name="Rechteck 21"/>
          <p:cNvSpPr/>
          <p:nvPr userDrawn="1"/>
        </p:nvSpPr>
        <p:spPr bwMode="auto">
          <a:xfrm>
            <a:off x="0" y="6000750"/>
            <a:ext cx="9144000" cy="857250"/>
          </a:xfrm>
          <a:prstGeom prst="rect">
            <a:avLst/>
          </a:prstGeom>
          <a:noFill/>
          <a:ln w="9525" cap="flat" cmpd="sng" algn="ctr">
            <a:noFill/>
            <a:prstDash val="solid"/>
            <a:round/>
            <a:headEnd type="none" w="med" len="med"/>
            <a:tailEnd type="none" w="med" len="med"/>
          </a:ln>
          <a:effectLst/>
        </p:spPr>
        <p:txBody>
          <a:bodyPr/>
          <a:lstStyle/>
          <a:p>
            <a:pPr>
              <a:defRPr/>
            </a:pPr>
            <a:endParaRPr lang="de-DE"/>
          </a:p>
        </p:txBody>
      </p:sp>
      <p:sp>
        <p:nvSpPr>
          <p:cNvPr id="126980" name="Text Box 4"/>
          <p:cNvSpPr txBox="1">
            <a:spLocks noChangeArrowheads="1"/>
          </p:cNvSpPr>
          <p:nvPr/>
        </p:nvSpPr>
        <p:spPr bwMode="auto">
          <a:xfrm>
            <a:off x="2362200" y="381000"/>
            <a:ext cx="5638800" cy="457200"/>
          </a:xfrm>
          <a:prstGeom prst="rect">
            <a:avLst/>
          </a:prstGeom>
          <a:noFill/>
          <a:ln w="9525">
            <a:noFill/>
            <a:miter lim="800000"/>
            <a:headEnd/>
            <a:tailEnd/>
          </a:ln>
          <a:effectLst/>
        </p:spPr>
        <p:txBody>
          <a:bodyPr>
            <a:spAutoFit/>
          </a:bodyPr>
          <a:lstStyle/>
          <a:p>
            <a:pPr eaLnBrk="0" hangingPunct="0">
              <a:spcBef>
                <a:spcPct val="50000"/>
              </a:spcBef>
              <a:defRPr/>
            </a:pPr>
            <a:endParaRPr lang="de-DE" sz="2400">
              <a:solidFill>
                <a:schemeClr val="tx1"/>
              </a:solidFill>
              <a:effectLst/>
            </a:endParaRPr>
          </a:p>
        </p:txBody>
      </p:sp>
      <p:sp>
        <p:nvSpPr>
          <p:cNvPr id="126983" name="Rectangle 7"/>
          <p:cNvSpPr>
            <a:spLocks noChangeArrowheads="1"/>
          </p:cNvSpPr>
          <p:nvPr/>
        </p:nvSpPr>
        <p:spPr bwMode="auto">
          <a:xfrm>
            <a:off x="533400" y="76200"/>
            <a:ext cx="1905000" cy="457200"/>
          </a:xfrm>
          <a:prstGeom prst="rect">
            <a:avLst/>
          </a:prstGeom>
          <a:noFill/>
          <a:ln w="9525">
            <a:noFill/>
            <a:miter lim="800000"/>
            <a:headEnd/>
            <a:tailEnd/>
          </a:ln>
          <a:effectLst/>
        </p:spPr>
        <p:txBody>
          <a:bodyPr/>
          <a:lstStyle/>
          <a:p>
            <a:pPr eaLnBrk="0" hangingPunct="0">
              <a:defRPr/>
            </a:pPr>
            <a:endParaRPr lang="de-DE" sz="1200" i="1">
              <a:solidFill>
                <a:schemeClr val="tx1"/>
              </a:solidFill>
              <a:effectLst/>
            </a:endParaRPr>
          </a:p>
        </p:txBody>
      </p:sp>
      <p:sp>
        <p:nvSpPr>
          <p:cNvPr id="2055" name="Rectangle 10"/>
          <p:cNvSpPr>
            <a:spLocks noGrp="1" noChangeArrowheads="1"/>
          </p:cNvSpPr>
          <p:nvPr>
            <p:ph type="body" idx="1"/>
          </p:nvPr>
        </p:nvSpPr>
        <p:spPr bwMode="auto">
          <a:xfrm>
            <a:off x="220663" y="1268760"/>
            <a:ext cx="8694737" cy="4427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dirty="0"/>
              <a:t>Klicken Sie, um die Formate des Vorlagentextes zu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26989" name="Text Box 13"/>
          <p:cNvSpPr txBox="1">
            <a:spLocks noChangeArrowheads="1"/>
          </p:cNvSpPr>
          <p:nvPr/>
        </p:nvSpPr>
        <p:spPr bwMode="auto">
          <a:xfrm>
            <a:off x="2362200" y="381000"/>
            <a:ext cx="5638800" cy="457200"/>
          </a:xfrm>
          <a:prstGeom prst="rect">
            <a:avLst/>
          </a:prstGeom>
          <a:noFill/>
          <a:ln w="9525">
            <a:noFill/>
            <a:miter lim="800000"/>
            <a:headEnd/>
            <a:tailEnd/>
          </a:ln>
          <a:effectLst/>
        </p:spPr>
        <p:txBody>
          <a:bodyPr>
            <a:spAutoFit/>
          </a:bodyPr>
          <a:lstStyle/>
          <a:p>
            <a:pPr eaLnBrk="0" hangingPunct="0">
              <a:spcBef>
                <a:spcPct val="50000"/>
              </a:spcBef>
              <a:defRPr/>
            </a:pPr>
            <a:endParaRPr lang="de-DE" sz="2400">
              <a:solidFill>
                <a:schemeClr val="tx1"/>
              </a:solidFill>
              <a:effectLst/>
            </a:endParaRPr>
          </a:p>
        </p:txBody>
      </p:sp>
      <p:pic>
        <p:nvPicPr>
          <p:cNvPr id="6" name="Grafik 5"/>
          <p:cNvPicPr>
            <a:picLocks noChangeAspect="1"/>
          </p:cNvPicPr>
          <p:nvPr userDrawn="1"/>
        </p:nvPicPr>
        <p:blipFill rotWithShape="1">
          <a:blip r:embed="rId10" cstate="print">
            <a:extLst>
              <a:ext uri="{28A0092B-C50C-407E-A947-70E740481C1C}">
                <a14:useLocalDpi xmlns:a14="http://schemas.microsoft.com/office/drawing/2010/main" val="0"/>
              </a:ext>
            </a:extLst>
          </a:blip>
          <a:srcRect t="-2045" r="11678"/>
          <a:stretch/>
        </p:blipFill>
        <p:spPr>
          <a:xfrm>
            <a:off x="5908988" y="6021288"/>
            <a:ext cx="3055500" cy="706043"/>
          </a:xfrm>
          <a:prstGeom prst="rect">
            <a:avLst/>
          </a:prstGeom>
        </p:spPr>
      </p:pic>
    </p:spTree>
  </p:cSld>
  <p:clrMap bg1="lt1" tx1="dk1" bg2="lt2" tx2="dk2" accent1="accent1" accent2="accent2" accent3="accent3" accent4="accent4" accent5="accent5" accent6="accent6" hlink="hlink" folHlink="folHlink"/>
  <p:sldLayoutIdLst>
    <p:sldLayoutId id="2147483802" r:id="rId1"/>
    <p:sldLayoutId id="2147483804" r:id="rId2"/>
    <p:sldLayoutId id="2147483807" r:id="rId3"/>
    <p:sldLayoutId id="2147483803" r:id="rId4"/>
    <p:sldLayoutId id="2147483801" r:id="rId5"/>
    <p:sldLayoutId id="2147483808" r:id="rId6"/>
    <p:sldLayoutId id="2147483799" r:id="rId7"/>
  </p:sldLayoutIdLst>
  <p:txStyles>
    <p:titleStyle>
      <a:lvl1pPr algn="ctr" rtl="0" eaLnBrk="0" fontAlgn="base" hangingPunct="0">
        <a:spcBef>
          <a:spcPct val="0"/>
        </a:spcBef>
        <a:spcAft>
          <a:spcPct val="0"/>
        </a:spcAft>
        <a:defRPr sz="2800">
          <a:solidFill>
            <a:schemeClr val="tx2"/>
          </a:solidFill>
          <a:latin typeface="+mj-lt"/>
          <a:ea typeface="+mj-ea"/>
          <a:cs typeface="+mj-cs"/>
        </a:defRPr>
      </a:lvl1pPr>
      <a:lvl2pPr algn="ctr" rtl="0" eaLnBrk="0" fontAlgn="base" hangingPunct="0">
        <a:spcBef>
          <a:spcPct val="0"/>
        </a:spcBef>
        <a:spcAft>
          <a:spcPct val="0"/>
        </a:spcAft>
        <a:defRPr sz="2800">
          <a:solidFill>
            <a:schemeClr val="tx2"/>
          </a:solidFill>
          <a:latin typeface="Tahoma" pitchFamily="34" charset="0"/>
        </a:defRPr>
      </a:lvl2pPr>
      <a:lvl3pPr algn="ctr" rtl="0" eaLnBrk="0" fontAlgn="base" hangingPunct="0">
        <a:spcBef>
          <a:spcPct val="0"/>
        </a:spcBef>
        <a:spcAft>
          <a:spcPct val="0"/>
        </a:spcAft>
        <a:defRPr sz="2800">
          <a:solidFill>
            <a:schemeClr val="tx2"/>
          </a:solidFill>
          <a:latin typeface="Tahoma" pitchFamily="34" charset="0"/>
        </a:defRPr>
      </a:lvl3pPr>
      <a:lvl4pPr algn="ctr" rtl="0" eaLnBrk="0" fontAlgn="base" hangingPunct="0">
        <a:spcBef>
          <a:spcPct val="0"/>
        </a:spcBef>
        <a:spcAft>
          <a:spcPct val="0"/>
        </a:spcAft>
        <a:defRPr sz="2800">
          <a:solidFill>
            <a:schemeClr val="tx2"/>
          </a:solidFill>
          <a:latin typeface="Tahoma" pitchFamily="34" charset="0"/>
        </a:defRPr>
      </a:lvl4pPr>
      <a:lvl5pPr algn="ctr" rtl="0" eaLnBrk="0" fontAlgn="base" hangingPunct="0">
        <a:spcBef>
          <a:spcPct val="0"/>
        </a:spcBef>
        <a:spcAft>
          <a:spcPct val="0"/>
        </a:spcAft>
        <a:defRPr sz="2800">
          <a:solidFill>
            <a:schemeClr val="tx2"/>
          </a:solidFill>
          <a:latin typeface="Tahoma" pitchFamily="34" charset="0"/>
        </a:defRPr>
      </a:lvl5pPr>
      <a:lvl6pPr marL="457200" algn="ctr" rtl="0" eaLnBrk="1" fontAlgn="base" hangingPunct="1">
        <a:spcBef>
          <a:spcPct val="0"/>
        </a:spcBef>
        <a:spcAft>
          <a:spcPct val="0"/>
        </a:spcAft>
        <a:defRPr sz="2800">
          <a:solidFill>
            <a:schemeClr val="tx2"/>
          </a:solidFill>
          <a:latin typeface="Tahoma" pitchFamily="34" charset="0"/>
        </a:defRPr>
      </a:lvl6pPr>
      <a:lvl7pPr marL="914400" algn="ctr" rtl="0" eaLnBrk="1" fontAlgn="base" hangingPunct="1">
        <a:spcBef>
          <a:spcPct val="0"/>
        </a:spcBef>
        <a:spcAft>
          <a:spcPct val="0"/>
        </a:spcAft>
        <a:defRPr sz="2800">
          <a:solidFill>
            <a:schemeClr val="tx2"/>
          </a:solidFill>
          <a:latin typeface="Tahoma" pitchFamily="34" charset="0"/>
        </a:defRPr>
      </a:lvl7pPr>
      <a:lvl8pPr marL="1371600" algn="ctr" rtl="0" eaLnBrk="1" fontAlgn="base" hangingPunct="1">
        <a:spcBef>
          <a:spcPct val="0"/>
        </a:spcBef>
        <a:spcAft>
          <a:spcPct val="0"/>
        </a:spcAft>
        <a:defRPr sz="2800">
          <a:solidFill>
            <a:schemeClr val="tx2"/>
          </a:solidFill>
          <a:latin typeface="Tahoma" pitchFamily="34" charset="0"/>
        </a:defRPr>
      </a:lvl8pPr>
      <a:lvl9pPr marL="1828800" algn="ctr" rtl="0" eaLnBrk="1" fontAlgn="base" hangingPunct="1">
        <a:spcBef>
          <a:spcPct val="0"/>
        </a:spcBef>
        <a:spcAft>
          <a:spcPct val="0"/>
        </a:spcAft>
        <a:defRPr sz="28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2400">
          <a:solidFill>
            <a:schemeClr val="bg1"/>
          </a:solidFill>
          <a:latin typeface="Ubuntu Mono" panose="020B0509030602030204" pitchFamily="49" charset="0"/>
          <a:ea typeface="Roboto" panose="02000000000000000000" pitchFamily="2" charset="0"/>
          <a:cs typeface="+mn-cs"/>
        </a:defRPr>
      </a:lvl1pPr>
      <a:lvl2pPr marL="742950" indent="-285750" algn="l" rtl="0" eaLnBrk="0" fontAlgn="base" hangingPunct="0">
        <a:spcBef>
          <a:spcPct val="20000"/>
        </a:spcBef>
        <a:spcAft>
          <a:spcPct val="0"/>
        </a:spcAft>
        <a:buChar char="–"/>
        <a:defRPr sz="2000">
          <a:solidFill>
            <a:schemeClr val="bg1"/>
          </a:solidFill>
          <a:latin typeface="Ubuntu Mono" panose="020B0509030602030204" pitchFamily="49" charset="0"/>
          <a:ea typeface="Roboto" panose="02000000000000000000" pitchFamily="2" charset="0"/>
        </a:defRPr>
      </a:lvl2pPr>
      <a:lvl3pPr marL="1143000" indent="-228600" algn="l" rtl="0" eaLnBrk="0" fontAlgn="base" hangingPunct="0">
        <a:spcBef>
          <a:spcPct val="20000"/>
        </a:spcBef>
        <a:spcAft>
          <a:spcPct val="0"/>
        </a:spcAft>
        <a:buChar char="•"/>
        <a:defRPr sz="2000">
          <a:solidFill>
            <a:schemeClr val="bg1"/>
          </a:solidFill>
          <a:latin typeface="Ubuntu Mono" panose="020B0509030602030204" pitchFamily="49" charset="0"/>
          <a:ea typeface="Roboto" panose="02000000000000000000" pitchFamily="2" charset="0"/>
        </a:defRPr>
      </a:lvl3pPr>
      <a:lvl4pPr marL="1600200" indent="-228600" algn="l" rtl="0" eaLnBrk="0" fontAlgn="base" hangingPunct="0">
        <a:spcBef>
          <a:spcPct val="20000"/>
        </a:spcBef>
        <a:spcAft>
          <a:spcPct val="0"/>
        </a:spcAft>
        <a:buChar char="–"/>
        <a:defRPr sz="2000">
          <a:solidFill>
            <a:schemeClr val="bg1"/>
          </a:solidFill>
          <a:latin typeface="Ubuntu Mono" panose="020B0509030602030204" pitchFamily="49" charset="0"/>
          <a:ea typeface="Roboto" panose="02000000000000000000" pitchFamily="2" charset="0"/>
        </a:defRPr>
      </a:lvl4pPr>
      <a:lvl5pPr marL="2057400" indent="-228600" algn="l" rtl="0" eaLnBrk="0" fontAlgn="base" hangingPunct="0">
        <a:spcBef>
          <a:spcPct val="20000"/>
        </a:spcBef>
        <a:spcAft>
          <a:spcPct val="0"/>
        </a:spcAft>
        <a:buChar char="»"/>
        <a:defRPr sz="2000">
          <a:solidFill>
            <a:schemeClr val="bg1"/>
          </a:solidFill>
          <a:latin typeface="Ubuntu Mono" panose="020B0509030602030204" pitchFamily="49" charset="0"/>
          <a:ea typeface="Roboto" panose="02000000000000000000" pitchFamily="2" charset="0"/>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3528" y="332656"/>
            <a:ext cx="8496944" cy="61206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pic>
        <p:nvPicPr>
          <p:cNvPr id="5" name="Grafik 4"/>
          <p:cNvPicPr>
            <a:picLocks noChangeAspect="1"/>
          </p:cNvPicPr>
          <p:nvPr userDrawn="1"/>
        </p:nvPicPr>
        <p:blipFill rotWithShape="1">
          <a:blip r:embed="rId4" cstate="print">
            <a:duotone>
              <a:prstClr val="black"/>
              <a:schemeClr val="accent1">
                <a:tint val="45000"/>
                <a:satMod val="400000"/>
              </a:schemeClr>
            </a:duotone>
            <a:extLst>
              <a:ext uri="{28A0092B-C50C-407E-A947-70E740481C1C}">
                <a14:useLocalDpi xmlns:a14="http://schemas.microsoft.com/office/drawing/2010/main" val="0"/>
              </a:ext>
            </a:extLst>
          </a:blip>
          <a:srcRect r="12339"/>
          <a:stretch/>
        </p:blipFill>
        <p:spPr>
          <a:xfrm>
            <a:off x="7047275" y="6383274"/>
            <a:ext cx="1989221" cy="430102"/>
          </a:xfrm>
          <a:prstGeom prst="rect">
            <a:avLst/>
          </a:prstGeom>
        </p:spPr>
      </p:pic>
    </p:spTree>
    <p:extLst>
      <p:ext uri="{BB962C8B-B14F-4D97-AF65-F5344CB8AC3E}">
        <p14:creationId xmlns:p14="http://schemas.microsoft.com/office/powerpoint/2010/main" val="3181643712"/>
      </p:ext>
    </p:extLst>
  </p:cSld>
  <p:clrMap bg1="lt1" tx1="dk1" bg2="lt2" tx2="dk2" accent1="accent1" accent2="accent2" accent3="accent3" accent4="accent4" accent5="accent5" accent6="accent6" hlink="hlink" folHlink="folHlink"/>
  <p:sldLayoutIdLst>
    <p:sldLayoutId id="2147483810" r:id="rId1"/>
    <p:sldLayoutId id="2147483811" r:id="rId2"/>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000" kern="1200">
          <a:solidFill>
            <a:schemeClr val="tx1"/>
          </a:solidFill>
          <a:latin typeface="Ubuntu Mono" panose="020B0509030602030204" pitchFamily="49" charset="0"/>
          <a:ea typeface="+mn-ea"/>
          <a:cs typeface="Ubuntu Mono" panose="020B0509030602030204" pitchFamily="49"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Ubuntu Mono" panose="020B0509030602030204" pitchFamily="49" charset="0"/>
          <a:ea typeface="+mn-ea"/>
          <a:cs typeface="Ubuntu Mono" panose="020B0509030602030204" pitchFamily="49"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Ubuntu Mono" panose="020B0509030602030204" pitchFamily="49" charset="0"/>
          <a:ea typeface="+mn-ea"/>
          <a:cs typeface="Ubuntu Mono" panose="020B0509030602030204" pitchFamily="49"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Ubuntu Mono" panose="020B0509030602030204" pitchFamily="49" charset="0"/>
          <a:ea typeface="+mn-ea"/>
          <a:cs typeface="Ubuntu Mono" panose="020B0509030602030204" pitchFamily="49"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Ubuntu Mono" panose="020B0509030602030204" pitchFamily="49" charset="0"/>
          <a:ea typeface="+mn-ea"/>
          <a:cs typeface="Ubuntu Mono" panose="020B0509030602030204" pitchFamily="49"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orkingatbooking.com/"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tackstatus.net/post/147710624694/outage-postmortem-july-20-2016"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Regex</a:t>
            </a:r>
            <a:r>
              <a:rPr lang="de-DE" dirty="0"/>
              <a:t> 2.0</a:t>
            </a:r>
          </a:p>
        </p:txBody>
      </p:sp>
      <p:sp>
        <p:nvSpPr>
          <p:cNvPr id="3" name="Textplatzhalter 2"/>
          <p:cNvSpPr>
            <a:spLocks noGrp="1"/>
          </p:cNvSpPr>
          <p:nvPr>
            <p:ph type="body" idx="1"/>
          </p:nvPr>
        </p:nvSpPr>
        <p:spPr/>
        <p:txBody>
          <a:bodyPr/>
          <a:lstStyle/>
          <a:p>
            <a:r>
              <a:rPr lang="de-DE" dirty="0"/>
              <a:t>Mathias R. Jessen, Booking.com</a:t>
            </a:r>
          </a:p>
        </p:txBody>
      </p:sp>
      <p:sp>
        <p:nvSpPr>
          <p:cNvPr id="4" name="Textplatzhalter 3"/>
          <p:cNvSpPr>
            <a:spLocks noGrp="1"/>
          </p:cNvSpPr>
          <p:nvPr>
            <p:ph type="body" sz="quarter" idx="10"/>
          </p:nvPr>
        </p:nvSpPr>
        <p:spPr/>
        <p:txBody>
          <a:bodyPr/>
          <a:lstStyle/>
          <a:p>
            <a:r>
              <a:rPr lang="de-DE" dirty="0"/>
              <a:t>(?:</a:t>
            </a:r>
            <a:r>
              <a:rPr lang="de-DE" dirty="0" err="1"/>
              <a:t>Full</a:t>
            </a:r>
            <a:r>
              <a:rPr lang="de-DE" dirty="0"/>
              <a:t> </a:t>
            </a:r>
            <a:r>
              <a:rPr lang="de-DE" dirty="0" err="1"/>
              <a:t>Coverage</a:t>
            </a:r>
            <a:r>
              <a:rPr lang="de-DE" dirty="0"/>
              <a:t>)?</a:t>
            </a:r>
          </a:p>
        </p:txBody>
      </p:sp>
    </p:spTree>
    <p:extLst>
      <p:ext uri="{BB962C8B-B14F-4D97-AF65-F5344CB8AC3E}">
        <p14:creationId xmlns:p14="http://schemas.microsoft.com/office/powerpoint/2010/main" val="2890044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Mathias R. Jessen (@</a:t>
            </a:r>
            <a:r>
              <a:rPr lang="de-DE" dirty="0" err="1"/>
              <a:t>IISResetMe</a:t>
            </a:r>
            <a:r>
              <a:rPr lang="de-DE" dirty="0"/>
              <a:t>)</a:t>
            </a:r>
          </a:p>
          <a:p>
            <a:endParaRPr lang="de-DE" dirty="0"/>
          </a:p>
          <a:p>
            <a:endParaRPr lang="de-DE" dirty="0"/>
          </a:p>
          <a:p>
            <a:endParaRPr lang="de-DE" dirty="0"/>
          </a:p>
          <a:p>
            <a:endParaRPr lang="de-DE" dirty="0"/>
          </a:p>
          <a:p>
            <a:endParaRPr lang="de-DE" dirty="0"/>
          </a:p>
          <a:p>
            <a:r>
              <a:rPr lang="de-DE" dirty="0" err="1"/>
              <a:t>Getting</a:t>
            </a:r>
            <a:r>
              <a:rPr lang="de-DE" dirty="0"/>
              <a:t> </a:t>
            </a:r>
            <a:r>
              <a:rPr lang="de-DE" dirty="0" err="1"/>
              <a:t>into</a:t>
            </a:r>
            <a:r>
              <a:rPr lang="de-DE" dirty="0"/>
              <a:t> </a:t>
            </a:r>
            <a:r>
              <a:rPr lang="de-DE" dirty="0" err="1"/>
              <a:t>DevOps</a:t>
            </a:r>
            <a:r>
              <a:rPr lang="de-DE" dirty="0"/>
              <a:t>? Come </a:t>
            </a:r>
            <a:r>
              <a:rPr lang="de-DE" dirty="0" err="1"/>
              <a:t>join</a:t>
            </a:r>
            <a:r>
              <a:rPr lang="de-DE" dirty="0"/>
              <a:t> </a:t>
            </a:r>
            <a:r>
              <a:rPr lang="de-DE" dirty="0" err="1"/>
              <a:t>us</a:t>
            </a:r>
            <a:r>
              <a:rPr lang="de-DE" dirty="0"/>
              <a:t> at Booking.com!</a:t>
            </a:r>
          </a:p>
          <a:p>
            <a:pPr marL="0" indent="0">
              <a:buNone/>
            </a:pPr>
            <a:r>
              <a:rPr lang="de-DE" dirty="0">
                <a:hlinkClick r:id="rId2"/>
              </a:rPr>
              <a:t>http://workingatbooking.com</a:t>
            </a:r>
            <a:r>
              <a:rPr lang="de-DE" dirty="0"/>
              <a:t> </a:t>
            </a:r>
          </a:p>
          <a:p>
            <a:pPr lvl="1"/>
            <a:endParaRPr lang="de-DE" dirty="0"/>
          </a:p>
        </p:txBody>
      </p:sp>
      <p:sp>
        <p:nvSpPr>
          <p:cNvPr id="3" name="Titel 2"/>
          <p:cNvSpPr>
            <a:spLocks noGrp="1"/>
          </p:cNvSpPr>
          <p:nvPr>
            <p:ph type="title"/>
          </p:nvPr>
        </p:nvSpPr>
        <p:spPr/>
        <p:txBody>
          <a:bodyPr/>
          <a:lstStyle/>
          <a:p>
            <a:r>
              <a:rPr lang="de-DE" dirty="0" err="1"/>
              <a:t>About_Author</a:t>
            </a:r>
            <a:endParaRPr lang="de-DE" dirty="0"/>
          </a:p>
        </p:txBody>
      </p:sp>
    </p:spTree>
    <p:extLst>
      <p:ext uri="{BB962C8B-B14F-4D97-AF65-F5344CB8AC3E}">
        <p14:creationId xmlns:p14="http://schemas.microsoft.com/office/powerpoint/2010/main" val="1783199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67544" y="1628800"/>
            <a:ext cx="8208963" cy="2160241"/>
          </a:xfrm>
        </p:spPr>
        <p:txBody>
          <a:bodyPr>
            <a:noAutofit/>
          </a:bodyPr>
          <a:lstStyle/>
          <a:p>
            <a:pPr algn="l" fontAlgn="base"/>
            <a:r>
              <a:rPr lang="en-US" sz="1600" b="1" dirty="0">
                <a:solidFill>
                  <a:srgbClr val="3A6DA6"/>
                </a:solidFill>
                <a:latin typeface="inherit"/>
                <a:hlinkClick r:id="rId2"/>
              </a:rPr>
              <a:t>Outage Postmortem - July 20, 2016</a:t>
            </a:r>
            <a:endParaRPr lang="en-US" sz="1600" b="1" dirty="0">
              <a:solidFill>
                <a:srgbClr val="4C4C4C"/>
              </a:solidFill>
              <a:latin typeface="Helvetica Neue"/>
            </a:endParaRPr>
          </a:p>
          <a:p>
            <a:pPr algn="l" fontAlgn="base"/>
            <a:r>
              <a:rPr lang="en-US" sz="1600" b="1" dirty="0">
                <a:solidFill>
                  <a:srgbClr val="4C4C4C"/>
                </a:solidFill>
                <a:latin typeface="inherit"/>
              </a:rPr>
              <a:t>Overview</a:t>
            </a:r>
          </a:p>
          <a:p>
            <a:pPr algn="l" fontAlgn="base"/>
            <a:r>
              <a:rPr lang="en-US" sz="1600" dirty="0">
                <a:solidFill>
                  <a:srgbClr val="4C4C4C"/>
                </a:solidFill>
                <a:latin typeface="inherit"/>
              </a:rPr>
              <a:t>On July 20, 2016 we experienced a 34 minute outage starting at 14:44 UTC. It took 10 minutes to identify the cause, 14 minutes to write the code to fix it, and 10 minutes to roll out the fix to a point where Stack Overflow became available again.</a:t>
            </a:r>
          </a:p>
          <a:p>
            <a:pPr algn="l" fontAlgn="base"/>
            <a:r>
              <a:rPr lang="en-US" sz="1600" b="1" dirty="0">
                <a:solidFill>
                  <a:srgbClr val="4C4C4C"/>
                </a:solidFill>
                <a:latin typeface="inherit"/>
              </a:rPr>
              <a:t>The direct cause was a malformed post that caused one of our regular expressions to consume high CPU on our web servers.</a:t>
            </a:r>
            <a:r>
              <a:rPr lang="en-US" sz="1600" dirty="0">
                <a:solidFill>
                  <a:srgbClr val="4C4C4C"/>
                </a:solidFill>
                <a:latin typeface="inherit"/>
              </a:rPr>
              <a:t> The post was in the homepage list, and that caused the expensive regular expression to be called on each home page view. This caused the home page to stop responding fast enough. Since the home page is what our load balancer uses for the health check, the entire site became unavailable since the load balancer took the servers out of rotation.</a:t>
            </a:r>
          </a:p>
          <a:p>
            <a:endParaRPr lang="en-US" sz="1600" dirty="0"/>
          </a:p>
        </p:txBody>
      </p:sp>
    </p:spTree>
    <p:extLst>
      <p:ext uri="{BB962C8B-B14F-4D97-AF65-F5344CB8AC3E}">
        <p14:creationId xmlns:p14="http://schemas.microsoft.com/office/powerpoint/2010/main" val="343859791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08720"/>
            <a:ext cx="9144000" cy="792088"/>
          </a:xfrm>
          <a:prstGeom prst="rect">
            <a:avLst/>
          </a:prstGeom>
        </p:spPr>
        <p:txBody>
          <a:bodyPr/>
          <a:lstStyle/>
          <a:p>
            <a:r>
              <a:rPr lang="de-DE" dirty="0"/>
              <a:t>Agenda</a:t>
            </a:r>
          </a:p>
        </p:txBody>
      </p:sp>
      <p:sp>
        <p:nvSpPr>
          <p:cNvPr id="3" name="Content Placeholder 2"/>
          <p:cNvSpPr>
            <a:spLocks noGrp="1"/>
          </p:cNvSpPr>
          <p:nvPr>
            <p:ph idx="1"/>
          </p:nvPr>
        </p:nvSpPr>
        <p:spPr/>
        <p:txBody>
          <a:bodyPr/>
          <a:lstStyle/>
          <a:p>
            <a:r>
              <a:rPr lang="de-DE" dirty="0"/>
              <a:t>The </a:t>
            </a:r>
            <a:r>
              <a:rPr lang="de-DE" dirty="0" err="1"/>
              <a:t>origin</a:t>
            </a:r>
            <a:r>
              <a:rPr lang="de-DE" dirty="0"/>
              <a:t> </a:t>
            </a:r>
            <a:r>
              <a:rPr lang="de-DE" dirty="0" err="1"/>
              <a:t>of</a:t>
            </a:r>
            <a:r>
              <a:rPr lang="de-DE" dirty="0"/>
              <a:t> </a:t>
            </a:r>
            <a:r>
              <a:rPr lang="de-DE" dirty="0" err="1"/>
              <a:t>regular</a:t>
            </a:r>
            <a:r>
              <a:rPr lang="de-DE" dirty="0"/>
              <a:t> </a:t>
            </a:r>
            <a:r>
              <a:rPr lang="de-DE" dirty="0" err="1"/>
              <a:t>expressions</a:t>
            </a:r>
            <a:endParaRPr lang="de-DE" dirty="0"/>
          </a:p>
          <a:p>
            <a:r>
              <a:rPr lang="de-DE" dirty="0"/>
              <a:t>Support </a:t>
            </a:r>
            <a:r>
              <a:rPr lang="de-DE" dirty="0" err="1"/>
              <a:t>for</a:t>
            </a:r>
            <a:r>
              <a:rPr lang="de-DE" dirty="0"/>
              <a:t> </a:t>
            </a:r>
            <a:r>
              <a:rPr lang="de-DE" dirty="0" err="1"/>
              <a:t>regex</a:t>
            </a:r>
            <a:r>
              <a:rPr lang="de-DE" dirty="0"/>
              <a:t> in PowerShell, .NET </a:t>
            </a:r>
            <a:r>
              <a:rPr lang="de-DE" dirty="0" err="1"/>
              <a:t>flavour</a:t>
            </a:r>
            <a:endParaRPr lang="de-DE" dirty="0"/>
          </a:p>
          <a:p>
            <a:r>
              <a:rPr lang="de-DE" dirty="0"/>
              <a:t>Applied </a:t>
            </a:r>
            <a:r>
              <a:rPr lang="de-DE" dirty="0" err="1"/>
              <a:t>regex</a:t>
            </a:r>
            <a:r>
              <a:rPr lang="de-DE" dirty="0"/>
              <a:t>:</a:t>
            </a:r>
          </a:p>
          <a:p>
            <a:pPr lvl="1"/>
            <a:r>
              <a:rPr lang="de-DE" dirty="0" err="1"/>
              <a:t>Renaming</a:t>
            </a:r>
            <a:r>
              <a:rPr lang="de-DE" dirty="0"/>
              <a:t> </a:t>
            </a:r>
            <a:r>
              <a:rPr lang="de-DE" dirty="0" err="1"/>
              <a:t>items</a:t>
            </a:r>
            <a:endParaRPr lang="de-DE" dirty="0"/>
          </a:p>
          <a:p>
            <a:pPr lvl="1"/>
            <a:r>
              <a:rPr lang="de-DE" dirty="0" err="1"/>
              <a:t>Sorting</a:t>
            </a:r>
            <a:r>
              <a:rPr lang="de-DE" dirty="0"/>
              <a:t> </a:t>
            </a:r>
            <a:r>
              <a:rPr lang="de-DE" dirty="0" err="1"/>
              <a:t>and</a:t>
            </a:r>
            <a:r>
              <a:rPr lang="de-DE" dirty="0"/>
              <a:t> </a:t>
            </a:r>
            <a:r>
              <a:rPr lang="de-DE" dirty="0" err="1"/>
              <a:t>grouping</a:t>
            </a:r>
            <a:endParaRPr lang="de-DE" dirty="0"/>
          </a:p>
          <a:p>
            <a:pPr lvl="1"/>
            <a:r>
              <a:rPr lang="de-DE" dirty="0" err="1"/>
              <a:t>Refactoring</a:t>
            </a:r>
            <a:r>
              <a:rPr lang="de-DE" dirty="0"/>
              <a:t> </a:t>
            </a:r>
            <a:r>
              <a:rPr lang="de-DE" dirty="0" err="1"/>
              <a:t>code</a:t>
            </a:r>
            <a:endParaRPr lang="de-DE" dirty="0"/>
          </a:p>
          <a:p>
            <a:pPr lvl="1"/>
            <a:r>
              <a:rPr lang="de-DE" dirty="0"/>
              <a:t>[</a:t>
            </a:r>
            <a:r>
              <a:rPr lang="de-DE" dirty="0" err="1"/>
              <a:t>regex</a:t>
            </a:r>
            <a:r>
              <a:rPr lang="de-DE" dirty="0"/>
              <a:t>]::</a:t>
            </a:r>
            <a:r>
              <a:rPr lang="de-DE" dirty="0" err="1"/>
              <a:t>Replace</a:t>
            </a:r>
            <a:r>
              <a:rPr lang="de-DE" dirty="0"/>
              <a:t> </a:t>
            </a:r>
            <a:r>
              <a:rPr lang="de-DE" dirty="0" err="1"/>
              <a:t>and</a:t>
            </a:r>
            <a:r>
              <a:rPr lang="de-DE" dirty="0"/>
              <a:t> </a:t>
            </a:r>
            <a:r>
              <a:rPr lang="de-DE" dirty="0" err="1"/>
              <a:t>lambdas</a:t>
            </a:r>
            <a:endParaRPr lang="de-DE" dirty="0"/>
          </a:p>
          <a:p>
            <a:pPr lvl="1"/>
            <a:r>
              <a:rPr lang="de-DE" dirty="0"/>
              <a:t>WAT?!</a:t>
            </a:r>
          </a:p>
          <a:p>
            <a:r>
              <a:rPr lang="de-DE" dirty="0"/>
              <a:t>Tradeoffs</a:t>
            </a:r>
          </a:p>
        </p:txBody>
      </p:sp>
    </p:spTree>
    <p:extLst>
      <p:ext uri="{BB962C8B-B14F-4D97-AF65-F5344CB8AC3E}">
        <p14:creationId xmlns:p14="http://schemas.microsoft.com/office/powerpoint/2010/main" val="20825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a:xfrm>
            <a:off x="0" y="908720"/>
            <a:ext cx="9144000" cy="792088"/>
          </a:xfrm>
          <a:prstGeom prst="rect">
            <a:avLst/>
          </a:prstGeom>
        </p:spPr>
        <p:txBody>
          <a:bodyPr/>
          <a:lstStyle/>
          <a:p>
            <a:r>
              <a:rPr lang="de-DE" dirty="0"/>
              <a:t>Origin Story Time</a:t>
            </a:r>
          </a:p>
        </p:txBody>
      </p:sp>
      <p:sp>
        <p:nvSpPr>
          <p:cNvPr id="9219" name="Inhaltsplatzhalter 2"/>
          <p:cNvSpPr>
            <a:spLocks noGrp="1"/>
          </p:cNvSpPr>
          <p:nvPr>
            <p:ph idx="1"/>
          </p:nvPr>
        </p:nvSpPr>
        <p:spPr/>
        <p:txBody>
          <a:bodyPr/>
          <a:lstStyle/>
          <a:p>
            <a:pPr marL="0" indent="0">
              <a:buNone/>
            </a:pPr>
            <a:r>
              <a:rPr lang="de-DE" dirty="0" err="1">
                <a:latin typeface="Consolas" panose="020B0609020204030204" pitchFamily="49" charset="0"/>
              </a:rPr>
              <a:t>Conceived</a:t>
            </a:r>
            <a:r>
              <a:rPr lang="de-DE" dirty="0">
                <a:latin typeface="Consolas" panose="020B0609020204030204" pitchFamily="49" charset="0"/>
              </a:rPr>
              <a:t> in 1956 </a:t>
            </a:r>
            <a:r>
              <a:rPr lang="de-DE" dirty="0" err="1">
                <a:latin typeface="Consolas" panose="020B0609020204030204" pitchFamily="49" charset="0"/>
              </a:rPr>
              <a:t>by</a:t>
            </a:r>
            <a:r>
              <a:rPr lang="de-DE" dirty="0">
                <a:latin typeface="Consolas" panose="020B0609020204030204" pitchFamily="49" charset="0"/>
              </a:rPr>
              <a:t> Stephen Kleene</a:t>
            </a:r>
          </a:p>
          <a:p>
            <a:pPr marL="0" indent="0">
              <a:buNone/>
            </a:pPr>
            <a:r>
              <a:rPr lang="de-DE" dirty="0" err="1">
                <a:latin typeface="Consolas" panose="020B0609020204030204" pitchFamily="49" charset="0"/>
              </a:rPr>
              <a:t>Adopted</a:t>
            </a:r>
            <a:r>
              <a:rPr lang="de-DE" dirty="0">
                <a:latin typeface="Consolas" panose="020B0609020204030204" pitchFamily="49" charset="0"/>
              </a:rPr>
              <a:t> </a:t>
            </a:r>
            <a:r>
              <a:rPr lang="de-DE" dirty="0" err="1">
                <a:latin typeface="Consolas" panose="020B0609020204030204" pitchFamily="49" charset="0"/>
              </a:rPr>
              <a:t>by</a:t>
            </a:r>
            <a:r>
              <a:rPr lang="de-DE" dirty="0">
                <a:latin typeface="Consolas" panose="020B0609020204030204" pitchFamily="49" charset="0"/>
              </a:rPr>
              <a:t> Ken Thompson (1968) </a:t>
            </a:r>
            <a:r>
              <a:rPr lang="de-DE" dirty="0" err="1">
                <a:latin typeface="Consolas" panose="020B0609020204030204" pitchFamily="49" charset="0"/>
              </a:rPr>
              <a:t>as</a:t>
            </a:r>
            <a:r>
              <a:rPr lang="de-DE" dirty="0">
                <a:latin typeface="Consolas" panose="020B0609020204030204" pitchFamily="49" charset="0"/>
              </a:rPr>
              <a:t> g/</a:t>
            </a:r>
            <a:r>
              <a:rPr lang="de-DE" dirty="0" err="1">
                <a:latin typeface="Consolas" panose="020B0609020204030204" pitchFamily="49" charset="0"/>
              </a:rPr>
              <a:t>re</a:t>
            </a:r>
            <a:r>
              <a:rPr lang="de-DE" dirty="0">
                <a:latin typeface="Consolas" panose="020B0609020204030204" pitchFamily="49" charset="0"/>
              </a:rPr>
              <a:t>/p</a:t>
            </a:r>
          </a:p>
          <a:p>
            <a:pPr marL="0" indent="0">
              <a:buNone/>
            </a:pPr>
            <a:endParaRPr lang="de-DE" dirty="0">
              <a:latin typeface="Consolas" panose="020B0609020204030204" pitchFamily="49" charset="0"/>
            </a:endParaRPr>
          </a:p>
          <a:p>
            <a:pPr marL="0" indent="0">
              <a:buNone/>
            </a:pPr>
            <a:r>
              <a:rPr lang="de-DE" dirty="0">
                <a:latin typeface="Consolas" panose="020B0609020204030204" pitchFamily="49" charset="0"/>
              </a:rPr>
              <a:t>Wider </a:t>
            </a:r>
            <a:r>
              <a:rPr lang="de-DE" dirty="0" err="1">
                <a:latin typeface="Consolas" panose="020B0609020204030204" pitchFamily="49" charset="0"/>
              </a:rPr>
              <a:t>use</a:t>
            </a:r>
            <a:r>
              <a:rPr lang="de-DE" dirty="0">
                <a:latin typeface="Consolas" panose="020B0609020204030204" pitchFamily="49" charset="0"/>
              </a:rPr>
              <a:t> </a:t>
            </a:r>
            <a:r>
              <a:rPr lang="de-DE" dirty="0" err="1">
                <a:latin typeface="Consolas" panose="020B0609020204030204" pitchFamily="49" charset="0"/>
              </a:rPr>
              <a:t>as</a:t>
            </a:r>
            <a:r>
              <a:rPr lang="de-DE" dirty="0">
                <a:latin typeface="Consolas" panose="020B0609020204030204" pitchFamily="49" charset="0"/>
              </a:rPr>
              <a:t> </a:t>
            </a:r>
            <a:r>
              <a:rPr lang="de-DE" dirty="0" err="1">
                <a:latin typeface="Consolas" panose="020B0609020204030204" pitchFamily="49" charset="0"/>
              </a:rPr>
              <a:t>part</a:t>
            </a:r>
            <a:r>
              <a:rPr lang="de-DE" dirty="0">
                <a:latin typeface="Consolas" panose="020B0609020204030204" pitchFamily="49" charset="0"/>
              </a:rPr>
              <a:t> </a:t>
            </a:r>
            <a:r>
              <a:rPr lang="de-DE" dirty="0" err="1">
                <a:latin typeface="Consolas" panose="020B0609020204030204" pitchFamily="49" charset="0"/>
              </a:rPr>
              <a:t>of</a:t>
            </a:r>
            <a:r>
              <a:rPr lang="de-DE" dirty="0">
                <a:latin typeface="Consolas" panose="020B0609020204030204" pitchFamily="49" charset="0"/>
              </a:rPr>
              <a:t> Perl </a:t>
            </a:r>
            <a:r>
              <a:rPr lang="de-DE" dirty="0" err="1">
                <a:latin typeface="Consolas" panose="020B0609020204030204" pitchFamily="49" charset="0"/>
              </a:rPr>
              <a:t>and</a:t>
            </a:r>
            <a:r>
              <a:rPr lang="de-DE" dirty="0">
                <a:latin typeface="Consolas" panose="020B0609020204030204" pitchFamily="49" charset="0"/>
              </a:rPr>
              <a:t> </a:t>
            </a:r>
            <a:r>
              <a:rPr lang="de-DE" dirty="0" err="1">
                <a:latin typeface="Consolas" panose="020B0609020204030204" pitchFamily="49" charset="0"/>
              </a:rPr>
              <a:t>Tcl</a:t>
            </a:r>
            <a:r>
              <a:rPr lang="de-DE" dirty="0">
                <a:latin typeface="Consolas" panose="020B0609020204030204" pitchFamily="49" charset="0"/>
              </a:rPr>
              <a:t> (1980s)</a:t>
            </a:r>
          </a:p>
          <a:p>
            <a:pPr marL="0" indent="0">
              <a:buNone/>
            </a:pPr>
            <a:r>
              <a:rPr lang="de-DE" dirty="0">
                <a:latin typeface="Consolas" panose="020B0609020204030204" pitchFamily="49" charset="0"/>
              </a:rPr>
              <a:t>Perl </a:t>
            </a:r>
            <a:r>
              <a:rPr lang="de-DE" dirty="0" err="1">
                <a:latin typeface="Consolas" panose="020B0609020204030204" pitchFamily="49" charset="0"/>
              </a:rPr>
              <a:t>syntax</a:t>
            </a:r>
            <a:r>
              <a:rPr lang="de-DE" dirty="0">
                <a:latin typeface="Consolas" panose="020B0609020204030204" pitchFamily="49" charset="0"/>
              </a:rPr>
              <a:t> </a:t>
            </a:r>
            <a:r>
              <a:rPr lang="de-DE" dirty="0" err="1">
                <a:latin typeface="Consolas" panose="020B0609020204030204" pitchFamily="49" charset="0"/>
              </a:rPr>
              <a:t>is</a:t>
            </a:r>
            <a:r>
              <a:rPr lang="de-DE" dirty="0">
                <a:latin typeface="Consolas" panose="020B0609020204030204" pitchFamily="49" charset="0"/>
              </a:rPr>
              <a:t> defacto </a:t>
            </a:r>
            <a:r>
              <a:rPr lang="de-DE" dirty="0" err="1">
                <a:latin typeface="Consolas" panose="020B0609020204030204" pitchFamily="49" charset="0"/>
              </a:rPr>
              <a:t>standard</a:t>
            </a:r>
            <a:r>
              <a:rPr lang="de-DE" dirty="0">
                <a:latin typeface="Consolas" panose="020B0609020204030204" pitchFamily="49" charset="0"/>
              </a:rPr>
              <a:t> </a:t>
            </a:r>
            <a:r>
              <a:rPr lang="de-DE" dirty="0" err="1">
                <a:latin typeface="Consolas" panose="020B0609020204030204" pitchFamily="49" charset="0"/>
              </a:rPr>
              <a:t>today</a:t>
            </a:r>
            <a:endParaRPr lang="de-DE" dirty="0">
              <a:latin typeface="Consolas" panose="020B0609020204030204" pitchFamily="49" charset="0"/>
            </a:endParaRPr>
          </a:p>
        </p:txBody>
      </p:sp>
    </p:spTree>
    <p:extLst>
      <p:ext uri="{BB962C8B-B14F-4D97-AF65-F5344CB8AC3E}">
        <p14:creationId xmlns:p14="http://schemas.microsoft.com/office/powerpoint/2010/main" val="3987161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a:xfrm>
            <a:off x="0" y="908720"/>
            <a:ext cx="9144000" cy="792088"/>
          </a:xfrm>
          <a:prstGeom prst="rect">
            <a:avLst/>
          </a:prstGeom>
        </p:spPr>
        <p:txBody>
          <a:bodyPr/>
          <a:lstStyle/>
          <a:p>
            <a:r>
              <a:rPr lang="de-DE" dirty="0"/>
              <a:t>Origin Story Time</a:t>
            </a:r>
          </a:p>
        </p:txBody>
      </p:sp>
      <p:sp>
        <p:nvSpPr>
          <p:cNvPr id="9219" name="Inhaltsplatzhalter 2"/>
          <p:cNvSpPr>
            <a:spLocks noGrp="1"/>
          </p:cNvSpPr>
          <p:nvPr>
            <p:ph idx="1"/>
          </p:nvPr>
        </p:nvSpPr>
        <p:spPr/>
        <p:txBody>
          <a:bodyPr/>
          <a:lstStyle/>
          <a:p>
            <a:pPr marL="0" indent="0">
              <a:buNone/>
            </a:pPr>
            <a:r>
              <a:rPr lang="de-DE" dirty="0">
                <a:latin typeface="Consolas" panose="020B0609020204030204" pitchFamily="49" charset="0"/>
              </a:rPr>
              <a:t>„</a:t>
            </a:r>
            <a:r>
              <a:rPr lang="en-US" dirty="0">
                <a:effectLst/>
              </a:rPr>
              <a:t>[…] what we call "regular expressions" […] are only marginally related to real regular expressions. Nevertheless, the term has grown with the capabilities of our pattern matching engines, so I'm not going to try to fight linguistic necessity here. I will, however, generally call them "regexes"</a:t>
            </a:r>
            <a:r>
              <a:rPr lang="de-DE" dirty="0">
                <a:latin typeface="Consolas" panose="020B0609020204030204" pitchFamily="49" charset="0"/>
              </a:rPr>
              <a:t>“</a:t>
            </a:r>
          </a:p>
          <a:p>
            <a:pPr marL="0" indent="0">
              <a:buNone/>
            </a:pPr>
            <a:r>
              <a:rPr lang="de-DE" dirty="0">
                <a:latin typeface="Consolas" panose="020B0609020204030204" pitchFamily="49" charset="0"/>
              </a:rPr>
              <a:t> - Larry Wall, 2002</a:t>
            </a:r>
          </a:p>
          <a:p>
            <a:pPr marL="0" indent="0">
              <a:buNone/>
            </a:pPr>
            <a:endParaRPr lang="de-DE" dirty="0">
              <a:latin typeface="Consolas" panose="020B0609020204030204" pitchFamily="49" charset="0"/>
            </a:endParaRPr>
          </a:p>
          <a:p>
            <a:pPr marL="0" indent="0">
              <a:buNone/>
            </a:pPr>
            <a:r>
              <a:rPr lang="de-DE" sz="1200" dirty="0">
                <a:latin typeface="Consolas" panose="020B0609020204030204" pitchFamily="49" charset="0"/>
              </a:rPr>
              <a:t>* https://perl6.org/archive/doc/design/apo/A05.html</a:t>
            </a:r>
            <a:r>
              <a:rPr lang="de-DE" dirty="0">
                <a:latin typeface="Consolas" panose="020B0609020204030204" pitchFamily="49" charset="0"/>
              </a:rPr>
              <a:t> </a:t>
            </a:r>
          </a:p>
        </p:txBody>
      </p:sp>
    </p:spTree>
    <p:extLst>
      <p:ext uri="{BB962C8B-B14F-4D97-AF65-F5344CB8AC3E}">
        <p14:creationId xmlns:p14="http://schemas.microsoft.com/office/powerpoint/2010/main" val="406219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a:solidFill>
                  <a:srgbClr val="006400"/>
                </a:solidFill>
                <a:latin typeface="Lucida Console" panose="020B0609040504020204" pitchFamily="49" charset="0"/>
              </a:rPr>
              <a:t># Select-String, pipeline-enabled bells and whistles</a:t>
            </a:r>
            <a:endParaRPr lang="en-US" dirty="0">
              <a:solidFill>
                <a:prstClr val="black"/>
              </a:solidFill>
              <a:latin typeface="Lucida Console" panose="020B0609040504020204" pitchFamily="49" charset="0"/>
            </a:endParaRPr>
          </a:p>
          <a:p>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ManyString</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Select-String</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-Pattern</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'goes[h]ere'</a:t>
            </a:r>
            <a:r>
              <a:rPr lang="en-US" dirty="0">
                <a:solidFill>
                  <a:prstClr val="black"/>
                </a:solidFill>
                <a:latin typeface="Lucida Console" panose="020B0609040504020204" pitchFamily="49" charset="0"/>
              </a:rPr>
              <a:t> </a:t>
            </a:r>
          </a:p>
          <a:p>
            <a:endParaRPr lang="en-US" dirty="0">
              <a:solidFill>
                <a:prstClr val="black"/>
              </a:solidFill>
              <a:latin typeface="Lucida Console" panose="020B0609040504020204" pitchFamily="49" charset="0"/>
            </a:endParaRPr>
          </a:p>
          <a:p>
            <a:r>
              <a:rPr lang="en-US" dirty="0">
                <a:solidFill>
                  <a:srgbClr val="006400"/>
                </a:solidFill>
                <a:latin typeface="Lucida Console" panose="020B0609040504020204" pitchFamily="49" charset="0"/>
              </a:rPr>
              <a:t># Works on files too!</a:t>
            </a:r>
            <a:endParaRPr lang="en-US" dirty="0">
              <a:solidFill>
                <a:prstClr val="black"/>
              </a:solidFill>
              <a:latin typeface="Lucida Console" panose="020B0609040504020204" pitchFamily="49" charset="0"/>
            </a:endParaRPr>
          </a:p>
          <a:p>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EvenFiles</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Get-</a:t>
            </a:r>
            <a:r>
              <a:rPr lang="en-US" dirty="0" err="1">
                <a:solidFill>
                  <a:srgbClr val="0000FF"/>
                </a:solidFill>
                <a:latin typeface="Lucida Console" panose="020B0609040504020204" pitchFamily="49" charset="0"/>
              </a:rPr>
              <a:t>ChildItem</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-Filter</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*.txt</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t>
            </a:r>
            <a:r>
              <a:rPr lang="en-US" dirty="0" err="1">
                <a:solidFill>
                  <a:srgbClr val="000080"/>
                </a:solidFill>
                <a:latin typeface="Lucida Console" panose="020B0609040504020204" pitchFamily="49" charset="0"/>
              </a:rPr>
              <a:t>Recurse</a:t>
            </a:r>
            <a:endParaRPr lang="en-US" dirty="0">
              <a:solidFill>
                <a:prstClr val="black"/>
              </a:solidFill>
              <a:latin typeface="Lucida Console" panose="020B0609040504020204" pitchFamily="49" charset="0"/>
            </a:endParaRPr>
          </a:p>
          <a:p>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EvenFiles</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srgbClr val="0000FF"/>
                </a:solidFill>
                <a:latin typeface="Lucida Console" panose="020B0609040504020204" pitchFamily="49" charset="0"/>
              </a:rPr>
              <a:t>Select-String</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-Pattern</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'still[g]</a:t>
            </a:r>
            <a:r>
              <a:rPr lang="en-US" dirty="0" err="1">
                <a:solidFill>
                  <a:srgbClr val="8B0000"/>
                </a:solidFill>
                <a:latin typeface="Lucida Console" panose="020B0609040504020204" pitchFamily="49" charset="0"/>
              </a:rPr>
              <a:t>oeshere</a:t>
            </a:r>
            <a:r>
              <a:rPr lang="en-US" dirty="0">
                <a:solidFill>
                  <a:srgbClr val="8B0000"/>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t>
            </a:r>
            <a:r>
              <a:rPr lang="en-US" dirty="0" err="1">
                <a:solidFill>
                  <a:srgbClr val="000080"/>
                </a:solidFill>
                <a:latin typeface="Lucida Console" panose="020B0609040504020204" pitchFamily="49" charset="0"/>
              </a:rPr>
              <a:t>CaseSensitive</a:t>
            </a:r>
            <a:endParaRPr lang="en-US" dirty="0">
              <a:solidFill>
                <a:prstClr val="black"/>
              </a:solidFill>
              <a:latin typeface="Lucida Console" panose="020B0609040504020204" pitchFamily="49" charset="0"/>
            </a:endParaRPr>
          </a:p>
          <a:p>
            <a:endParaRPr lang="en-US" dirty="0">
              <a:solidFill>
                <a:prstClr val="black"/>
              </a:solidFill>
              <a:latin typeface="Lucida Console" panose="020B0609040504020204" pitchFamily="49" charset="0"/>
            </a:endParaRPr>
          </a:p>
          <a:p>
            <a:endParaRPr lang="en-US" dirty="0">
              <a:solidFill>
                <a:prstClr val="black"/>
              </a:solidFill>
              <a:latin typeface="Lucida Console" panose="020B0609040504020204" pitchFamily="49" charset="0"/>
            </a:endParaRPr>
          </a:p>
          <a:p>
            <a:r>
              <a:rPr lang="en-US" dirty="0">
                <a:solidFill>
                  <a:srgbClr val="006400"/>
                </a:solidFill>
                <a:latin typeface="Lucida Console" panose="020B0609040504020204" pitchFamily="49" charset="0"/>
              </a:rPr>
              <a:t># Boolean pattern matching</a:t>
            </a:r>
            <a:endParaRPr lang="en-US" dirty="0">
              <a:solidFill>
                <a:prstClr val="black"/>
              </a:solidFill>
              <a:latin typeface="Lucida Console" panose="020B0609040504020204" pitchFamily="49" charset="0"/>
            </a:endParaRPr>
          </a:p>
          <a:p>
            <a:r>
              <a:rPr lang="en-US" dirty="0">
                <a:solidFill>
                  <a:srgbClr val="8B0000"/>
                </a:solidFill>
                <a:latin typeface="Lucida Console" panose="020B0609040504020204" pitchFamily="49" charset="0"/>
              </a:rPr>
              <a:t>'stuff'</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-match</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'(?&lt;![a])[</a:t>
            </a:r>
            <a:r>
              <a:rPr lang="en-US" dirty="0" err="1">
                <a:solidFill>
                  <a:srgbClr val="8B0000"/>
                </a:solidFill>
                <a:latin typeface="Lucida Console" panose="020B0609040504020204" pitchFamily="49" charset="0"/>
              </a:rPr>
              <a:t>tw</a:t>
            </a:r>
            <a:r>
              <a:rPr lang="en-US" dirty="0">
                <a:solidFill>
                  <a:srgbClr val="8B0000"/>
                </a:solidFill>
                <a:latin typeface="Lucida Console" panose="020B0609040504020204" pitchFamily="49" charset="0"/>
              </a:rPr>
              <a:t>]</a:t>
            </a:r>
            <a:r>
              <a:rPr lang="en-US" dirty="0" err="1">
                <a:solidFill>
                  <a:srgbClr val="8B0000"/>
                </a:solidFill>
                <a:latin typeface="Lucida Console" panose="020B0609040504020204" pitchFamily="49" charset="0"/>
              </a:rPr>
              <a:t>uf</a:t>
            </a:r>
            <a:r>
              <a:rPr lang="en-US" dirty="0">
                <a:solidFill>
                  <a:srgbClr val="8B0000"/>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6400"/>
                </a:solidFill>
                <a:latin typeface="Lucida Console" panose="020B0609040504020204" pitchFamily="49" charset="0"/>
              </a:rPr>
              <a:t># returns true</a:t>
            </a:r>
            <a:endParaRPr lang="en-US" dirty="0">
              <a:solidFill>
                <a:prstClr val="black"/>
              </a:solidFill>
              <a:latin typeface="Lucida Console" panose="020B0609040504020204" pitchFamily="49" charset="0"/>
            </a:endParaRPr>
          </a:p>
          <a:p>
            <a:endParaRPr lang="en-US" dirty="0">
              <a:solidFill>
                <a:prstClr val="black"/>
              </a:solidFill>
              <a:latin typeface="Lucida Console" panose="020B0609040504020204" pitchFamily="49" charset="0"/>
            </a:endParaRPr>
          </a:p>
          <a:p>
            <a:r>
              <a:rPr lang="en-US" dirty="0">
                <a:solidFill>
                  <a:srgbClr val="006400"/>
                </a:solidFill>
                <a:latin typeface="Lucida Console" panose="020B0609040504020204" pitchFamily="49" charset="0"/>
              </a:rPr>
              <a:t># Stores our match (and capture groups) in magic variable $Matches</a:t>
            </a:r>
            <a:endParaRPr lang="en-US" dirty="0">
              <a:solidFill>
                <a:prstClr val="black"/>
              </a:solidFill>
              <a:latin typeface="Lucida Console" panose="020B0609040504020204" pitchFamily="49" charset="0"/>
            </a:endParaRPr>
          </a:p>
          <a:p>
            <a:r>
              <a:rPr lang="en-US" dirty="0">
                <a:solidFill>
                  <a:srgbClr val="8B0000"/>
                </a:solidFill>
                <a:latin typeface="Lucida Console" panose="020B0609040504020204" pitchFamily="49" charset="0"/>
              </a:rPr>
              <a:t>'stuff'</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-match</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'(?&lt;![a])(?&lt;</a:t>
            </a:r>
            <a:r>
              <a:rPr lang="en-US" dirty="0" err="1">
                <a:solidFill>
                  <a:srgbClr val="8B0000"/>
                </a:solidFill>
                <a:latin typeface="Lucida Console" panose="020B0609040504020204" pitchFamily="49" charset="0"/>
              </a:rPr>
              <a:t>myGroup</a:t>
            </a:r>
            <a:r>
              <a:rPr lang="en-US" dirty="0">
                <a:solidFill>
                  <a:srgbClr val="8B0000"/>
                </a:solidFill>
                <a:latin typeface="Lucida Console" panose="020B0609040504020204" pitchFamily="49" charset="0"/>
              </a:rPr>
              <a:t>&gt;[</a:t>
            </a:r>
            <a:r>
              <a:rPr lang="en-US" dirty="0" err="1">
                <a:solidFill>
                  <a:srgbClr val="8B0000"/>
                </a:solidFill>
                <a:latin typeface="Lucida Console" panose="020B0609040504020204" pitchFamily="49" charset="0"/>
              </a:rPr>
              <a:t>tw</a:t>
            </a:r>
            <a:r>
              <a:rPr lang="en-US" dirty="0">
                <a:solidFill>
                  <a:srgbClr val="8B0000"/>
                </a:solidFill>
                <a:latin typeface="Lucida Console" panose="020B0609040504020204" pitchFamily="49" charset="0"/>
              </a:rPr>
              <a:t>]</a:t>
            </a:r>
            <a:r>
              <a:rPr lang="en-US" dirty="0" err="1">
                <a:solidFill>
                  <a:srgbClr val="8B0000"/>
                </a:solidFill>
                <a:latin typeface="Lucida Console" panose="020B0609040504020204" pitchFamily="49" charset="0"/>
              </a:rPr>
              <a:t>uf</a:t>
            </a:r>
            <a:r>
              <a:rPr lang="en-US" dirty="0">
                <a:solidFill>
                  <a:srgbClr val="8B0000"/>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6400"/>
                </a:solidFill>
                <a:latin typeface="Lucida Console" panose="020B0609040504020204" pitchFamily="49" charset="0"/>
              </a:rPr>
              <a:t># returns true</a:t>
            </a:r>
            <a:endParaRPr lang="en-US" dirty="0">
              <a:solidFill>
                <a:prstClr val="black"/>
              </a:solidFill>
              <a:latin typeface="Lucida Console" panose="020B0609040504020204" pitchFamily="49" charset="0"/>
            </a:endParaRPr>
          </a:p>
          <a:p>
            <a:r>
              <a:rPr lang="en-US" dirty="0">
                <a:solidFill>
                  <a:srgbClr val="FF4500"/>
                </a:solidFill>
                <a:latin typeface="Lucida Console" panose="020B0609040504020204" pitchFamily="49" charset="0"/>
              </a:rPr>
              <a:t>$Matches</a:t>
            </a:r>
            <a:r>
              <a:rPr lang="en-US" dirty="0">
                <a:solidFill>
                  <a:srgbClr val="A9A9A9"/>
                </a:solidFill>
                <a:latin typeface="Lucida Console" panose="020B0609040504020204" pitchFamily="49" charset="0"/>
              </a:rPr>
              <a:t>[</a:t>
            </a:r>
            <a:r>
              <a:rPr lang="en-US" dirty="0">
                <a:solidFill>
                  <a:srgbClr val="8B0000"/>
                </a:solidFill>
                <a:latin typeface="Lucida Console" panose="020B0609040504020204" pitchFamily="49" charset="0"/>
              </a:rPr>
              <a:t>'</a:t>
            </a:r>
            <a:r>
              <a:rPr lang="en-US" dirty="0" err="1">
                <a:solidFill>
                  <a:srgbClr val="8B0000"/>
                </a:solidFill>
                <a:latin typeface="Lucida Console" panose="020B0609040504020204" pitchFamily="49" charset="0"/>
              </a:rPr>
              <a:t>myGroup</a:t>
            </a:r>
            <a:r>
              <a:rPr lang="en-US" dirty="0">
                <a:solidFill>
                  <a:srgbClr val="8B0000"/>
                </a:solidFill>
                <a:latin typeface="Lucida Console" panose="020B0609040504020204" pitchFamily="49" charset="0"/>
              </a:rPr>
              <a:t>'</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6400"/>
                </a:solidFill>
                <a:latin typeface="Lucida Console" panose="020B0609040504020204" pitchFamily="49" charset="0"/>
              </a:rPr>
              <a:t># returns "tuff"</a:t>
            </a:r>
            <a:endParaRPr lang="en-US" dirty="0">
              <a:solidFill>
                <a:prstClr val="black"/>
              </a:solidFill>
              <a:latin typeface="Lucida Console" panose="020B0609040504020204" pitchFamily="49" charset="0"/>
            </a:endParaRPr>
          </a:p>
          <a:p>
            <a:endParaRPr lang="en-US" dirty="0">
              <a:solidFill>
                <a:prstClr val="black"/>
              </a:solidFill>
              <a:latin typeface="Lucida Console" panose="020B0609040504020204" pitchFamily="49" charset="0"/>
            </a:endParaRPr>
          </a:p>
          <a:p>
            <a:r>
              <a:rPr lang="en-US" dirty="0">
                <a:solidFill>
                  <a:srgbClr val="006400"/>
                </a:solidFill>
                <a:latin typeface="Lucida Console" panose="020B0609040504020204" pitchFamily="49" charset="0"/>
              </a:rPr>
              <a:t># Works as a filter operator too!</a:t>
            </a:r>
            <a:endParaRPr lang="en-US" dirty="0">
              <a:solidFill>
                <a:prstClr val="black"/>
              </a:solidFill>
              <a:latin typeface="Lucida Console" panose="020B0609040504020204" pitchFamily="49" charset="0"/>
            </a:endParaRPr>
          </a:p>
          <a:p>
            <a:r>
              <a:rPr lang="en-US" dirty="0">
                <a:solidFill>
                  <a:srgbClr val="8B0000"/>
                </a:solidFill>
                <a:latin typeface="Lucida Console" panose="020B0609040504020204" pitchFamily="49" charset="0"/>
              </a:rPr>
              <a:t>'Matches'</a:t>
            </a:r>
            <a:r>
              <a:rPr lang="en-US" dirty="0">
                <a:solidFill>
                  <a:srgbClr val="A9A9A9"/>
                </a:solidFill>
                <a:latin typeface="Lucida Console" panose="020B0609040504020204" pitchFamily="49" charset="0"/>
              </a:rPr>
              <a:t>,</a:t>
            </a:r>
            <a:r>
              <a:rPr lang="en-US" dirty="0">
                <a:solidFill>
                  <a:srgbClr val="8B0000"/>
                </a:solidFill>
                <a:latin typeface="Lucida Console" panose="020B0609040504020204" pitchFamily="49" charset="0"/>
              </a:rPr>
              <a:t>'</a:t>
            </a:r>
            <a:r>
              <a:rPr lang="en-US" dirty="0" err="1">
                <a:solidFill>
                  <a:srgbClr val="8B0000"/>
                </a:solidFill>
                <a:latin typeface="Lucida Console" panose="020B0609040504020204" pitchFamily="49" charset="0"/>
              </a:rPr>
              <a:t>AlsoMatches</a:t>
            </a:r>
            <a:r>
              <a:rPr lang="en-US" dirty="0">
                <a:solidFill>
                  <a:srgbClr val="8B0000"/>
                </a:solidFill>
                <a:latin typeface="Lucida Console" panose="020B0609040504020204" pitchFamily="49" charset="0"/>
              </a:rPr>
              <a:t>'</a:t>
            </a:r>
            <a:r>
              <a:rPr lang="en-US" dirty="0">
                <a:solidFill>
                  <a:srgbClr val="A9A9A9"/>
                </a:solidFill>
                <a:latin typeface="Lucida Console" panose="020B0609040504020204" pitchFamily="49" charset="0"/>
              </a:rPr>
              <a:t>,</a:t>
            </a:r>
            <a:r>
              <a:rPr lang="en-US" dirty="0">
                <a:solidFill>
                  <a:srgbClr val="8B0000"/>
                </a:solidFill>
                <a:latin typeface="Lucida Console" panose="020B0609040504020204" pitchFamily="49" charset="0"/>
              </a:rPr>
              <a:t>'</a:t>
            </a:r>
            <a:r>
              <a:rPr lang="en-US" dirty="0" err="1">
                <a:solidFill>
                  <a:srgbClr val="8B0000"/>
                </a:solidFill>
                <a:latin typeface="Lucida Console" panose="020B0609040504020204" pitchFamily="49" charset="0"/>
              </a:rPr>
              <a:t>Doesnt</a:t>
            </a:r>
            <a:r>
              <a:rPr lang="en-US" dirty="0">
                <a:solidFill>
                  <a:srgbClr val="8B0000"/>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-match</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a:t>
            </a:r>
            <a:r>
              <a:rPr lang="en-US" dirty="0" err="1">
                <a:solidFill>
                  <a:srgbClr val="8B0000"/>
                </a:solidFill>
                <a:latin typeface="Lucida Console" panose="020B0609040504020204" pitchFamily="49" charset="0"/>
              </a:rPr>
              <a:t>atch</a:t>
            </a:r>
            <a:r>
              <a:rPr lang="en-US" dirty="0">
                <a:solidFill>
                  <a:srgbClr val="8B0000"/>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6400"/>
                </a:solidFill>
                <a:latin typeface="Lucida Console" panose="020B0609040504020204" pitchFamily="49" charset="0"/>
              </a:rPr>
              <a:t># returns first two strings</a:t>
            </a:r>
            <a:endParaRPr lang="en-US" dirty="0">
              <a:solidFill>
                <a:prstClr val="black"/>
              </a:solidFill>
              <a:latin typeface="Lucida Console" panose="020B0609040504020204" pitchFamily="49" charset="0"/>
            </a:endParaRPr>
          </a:p>
          <a:p>
            <a:endParaRPr lang="en-US" dirty="0">
              <a:solidFill>
                <a:prstClr val="black"/>
              </a:solidFill>
              <a:latin typeface="Lucida Console" panose="020B0609040504020204" pitchFamily="49" charset="0"/>
            </a:endParaRPr>
          </a:p>
          <a:p>
            <a:endParaRPr lang="en-US" dirty="0">
              <a:solidFill>
                <a:prstClr val="black"/>
              </a:solidFill>
              <a:latin typeface="Lucida Console" panose="020B0609040504020204" pitchFamily="49" charset="0"/>
            </a:endParaRPr>
          </a:p>
          <a:p>
            <a:r>
              <a:rPr lang="en-US" dirty="0">
                <a:solidFill>
                  <a:srgbClr val="006400"/>
                </a:solidFill>
                <a:latin typeface="Lucida Console" panose="020B0609040504020204" pitchFamily="49" charset="0"/>
              </a:rPr>
              <a:t># .NET regex class:</a:t>
            </a:r>
            <a:endParaRPr lang="en-US" dirty="0">
              <a:solidFill>
                <a:prstClr val="black"/>
              </a:solidFill>
              <a:latin typeface="Lucida Console" panose="020B0609040504020204" pitchFamily="49" charset="0"/>
            </a:endParaRPr>
          </a:p>
          <a:p>
            <a:r>
              <a:rPr lang="en-US" dirty="0">
                <a:solidFill>
                  <a:srgbClr val="A9A9A9"/>
                </a:solidFill>
                <a:latin typeface="Lucida Console" panose="020B0609040504020204" pitchFamily="49" charset="0"/>
              </a:rPr>
              <a:t>[</a:t>
            </a:r>
            <a:r>
              <a:rPr lang="en-US" dirty="0">
                <a:solidFill>
                  <a:srgbClr val="008080"/>
                </a:solidFill>
                <a:latin typeface="Lucida Console" panose="020B0609040504020204" pitchFamily="49" charset="0"/>
              </a:rPr>
              <a:t>regex</a:t>
            </a:r>
            <a:r>
              <a:rPr lang="en-US" dirty="0">
                <a:solidFill>
                  <a:srgbClr val="A9A9A9"/>
                </a:solidFill>
                <a:latin typeface="Lucida Console" panose="020B0609040504020204" pitchFamily="49" charset="0"/>
              </a:rPr>
              <a:t>]::</a:t>
            </a:r>
            <a:r>
              <a:rPr lang="en-US" dirty="0" err="1">
                <a:solidFill>
                  <a:prstClr val="black"/>
                </a:solidFill>
                <a:latin typeface="Lucida Console" panose="020B0609040504020204" pitchFamily="49" charset="0"/>
              </a:rPr>
              <a:t>IsMatch</a:t>
            </a:r>
            <a:r>
              <a:rPr lang="en-US" dirty="0">
                <a:solidFill>
                  <a:prstClr val="black"/>
                </a:solidFill>
                <a:latin typeface="Lucida Console" panose="020B0609040504020204" pitchFamily="49" charset="0"/>
              </a:rPr>
              <a:t>(</a:t>
            </a:r>
            <a:r>
              <a:rPr lang="en-US" dirty="0">
                <a:solidFill>
                  <a:srgbClr val="8B0000"/>
                </a:solidFill>
                <a:latin typeface="Lucida Console" panose="020B0609040504020204" pitchFamily="49" charset="0"/>
              </a:rPr>
              <a:t>'test: this'</a:t>
            </a:r>
            <a:r>
              <a:rPr lang="en-US" dirty="0">
                <a:solidFill>
                  <a:srgbClr val="A9A9A9"/>
                </a:solidFill>
                <a:latin typeface="Lucida Console" panose="020B0609040504020204" pitchFamily="49" charset="0"/>
              </a:rPr>
              <a:t>,</a:t>
            </a:r>
            <a:r>
              <a:rPr lang="en-US" dirty="0">
                <a:solidFill>
                  <a:srgbClr val="8B0000"/>
                </a:solidFill>
                <a:latin typeface="Lucida Console" panose="020B0609040504020204" pitchFamily="49" charset="0"/>
              </a:rPr>
              <a:t>'.*: t'</a:t>
            </a:r>
            <a:r>
              <a:rPr lang="en-US" dirty="0">
                <a:solidFill>
                  <a:prstClr val="black"/>
                </a:solidFill>
                <a:latin typeface="Lucida Console" panose="020B0609040504020204" pitchFamily="49" charset="0"/>
              </a:rPr>
              <a:t>) </a:t>
            </a:r>
            <a:r>
              <a:rPr lang="en-US" dirty="0">
                <a:solidFill>
                  <a:srgbClr val="006400"/>
                </a:solidFill>
                <a:latin typeface="Lucida Console" panose="020B0609040504020204" pitchFamily="49" charset="0"/>
              </a:rPr>
              <a:t># returns true</a:t>
            </a:r>
            <a:endParaRPr lang="en-US" dirty="0">
              <a:solidFill>
                <a:prstClr val="black"/>
              </a:solidFill>
              <a:latin typeface="Lucida Console" panose="020B0609040504020204" pitchFamily="49" charset="0"/>
            </a:endParaRPr>
          </a:p>
          <a:p>
            <a:endParaRPr lang="en-US" dirty="0">
              <a:solidFill>
                <a:prstClr val="black"/>
              </a:solidFill>
              <a:latin typeface="Lucida Console" panose="020B0609040504020204" pitchFamily="49" charset="0"/>
            </a:endParaRPr>
          </a:p>
          <a:p>
            <a:endParaRPr lang="en-US" dirty="0">
              <a:solidFill>
                <a:prstClr val="black"/>
              </a:solidFill>
              <a:latin typeface="Lucida Console" panose="020B0609040504020204" pitchFamily="49" charset="0"/>
            </a:endParaRPr>
          </a:p>
          <a:p>
            <a:r>
              <a:rPr lang="en-US" dirty="0">
                <a:solidFill>
                  <a:srgbClr val="006400"/>
                </a:solidFill>
                <a:latin typeface="Lucida Console" panose="020B0609040504020204" pitchFamily="49" charset="0"/>
              </a:rPr>
              <a:t># v3.0+, native -split and -replace operators</a:t>
            </a:r>
            <a:endParaRPr lang="en-US" dirty="0">
              <a:solidFill>
                <a:prstClr val="black"/>
              </a:solidFill>
              <a:latin typeface="Lucida Console" panose="020B0609040504020204" pitchFamily="49" charset="0"/>
            </a:endParaRPr>
          </a:p>
          <a:p>
            <a:r>
              <a:rPr lang="en-US" dirty="0">
                <a:solidFill>
                  <a:srgbClr val="8B0000"/>
                </a:solidFill>
                <a:latin typeface="Lucida Console" panose="020B0609040504020204" pitchFamily="49" charset="0"/>
              </a:rPr>
              <a:t>"</a:t>
            </a:r>
            <a:r>
              <a:rPr lang="en-US" dirty="0" err="1">
                <a:solidFill>
                  <a:srgbClr val="8B0000"/>
                </a:solidFill>
                <a:latin typeface="Lucida Console" panose="020B0609040504020204" pitchFamily="49" charset="0"/>
              </a:rPr>
              <a:t>too,many,commas</a:t>
            </a:r>
            <a:r>
              <a:rPr lang="en-US" dirty="0">
                <a:solidFill>
                  <a:srgbClr val="8B0000"/>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-split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a:t>
            </a:r>
            <a:endParaRPr lang="en-US" dirty="0">
              <a:solidFill>
                <a:prstClr val="black"/>
              </a:solidFill>
              <a:latin typeface="Lucida Console" panose="020B0609040504020204" pitchFamily="49" charset="0"/>
            </a:endParaRPr>
          </a:p>
          <a:p>
            <a:r>
              <a:rPr lang="en-US" dirty="0">
                <a:solidFill>
                  <a:srgbClr val="8B0000"/>
                </a:solidFill>
                <a:latin typeface="Lucida Console" panose="020B0609040504020204" pitchFamily="49" charset="0"/>
              </a:rPr>
              <a:t>"too many spaces"</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-replace</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'\s'</a:t>
            </a:r>
            <a:r>
              <a:rPr lang="en-US" dirty="0">
                <a:solidFill>
                  <a:srgbClr val="A9A9A9"/>
                </a:solidFill>
                <a:latin typeface="Lucida Console" panose="020B0609040504020204" pitchFamily="49" charset="0"/>
              </a:rPr>
              <a:t>,</a:t>
            </a:r>
            <a:r>
              <a:rPr lang="en-US" dirty="0">
                <a:solidFill>
                  <a:srgbClr val="8B0000"/>
                </a:solidFill>
                <a:latin typeface="Lucida Console" panose="020B0609040504020204" pitchFamily="49" charset="0"/>
              </a:rPr>
              <a:t>','</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endParaRPr lang="en-US" dirty="0">
              <a:solidFill>
                <a:srgbClr val="FF0000"/>
              </a:solidFill>
              <a:latin typeface="Lucida Console" panose="020B0609040504020204" pitchFamily="49" charset="0"/>
            </a:endParaRPr>
          </a:p>
        </p:txBody>
      </p:sp>
    </p:spTree>
    <p:extLst>
      <p:ext uri="{BB962C8B-B14F-4D97-AF65-F5344CB8AC3E}">
        <p14:creationId xmlns:p14="http://schemas.microsoft.com/office/powerpoint/2010/main" val="140142173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Demo</a:t>
            </a:r>
          </a:p>
        </p:txBody>
      </p:sp>
      <p:sp>
        <p:nvSpPr>
          <p:cNvPr id="3" name="Textplatzhalter 2"/>
          <p:cNvSpPr>
            <a:spLocks noGrp="1"/>
          </p:cNvSpPr>
          <p:nvPr>
            <p:ph type="body" sz="quarter" idx="10"/>
          </p:nvPr>
        </p:nvSpPr>
        <p:spPr>
          <a:xfrm>
            <a:off x="467544" y="5274940"/>
            <a:ext cx="8208963" cy="2160241"/>
          </a:xfrm>
        </p:spPr>
        <p:txBody>
          <a:bodyPr>
            <a:normAutofit/>
          </a:bodyPr>
          <a:lstStyle/>
          <a:p>
            <a:r>
              <a:rPr lang="de-DE" dirty="0" err="1"/>
              <a:t>No</a:t>
            </a:r>
            <a:r>
              <a:rPr lang="de-DE" dirty="0"/>
              <a:t> Death By PowerPoint</a:t>
            </a:r>
            <a:r>
              <a:rPr lang="en-US" dirty="0"/>
              <a:t>™</a:t>
            </a:r>
            <a:r>
              <a:rPr lang="de-DE" dirty="0"/>
              <a:t> </a:t>
            </a:r>
            <a:r>
              <a:rPr lang="de-DE" dirty="0" err="1"/>
              <a:t>today</a:t>
            </a:r>
            <a:endParaRPr lang="de-DE" dirty="0"/>
          </a:p>
        </p:txBody>
      </p:sp>
      <p:pic>
        <p:nvPicPr>
          <p:cNvPr id="1026" name="Picture 2" descr="https://b-i.forbesimg.com/carminegallo/files/2013/11/6845.strip_.zoom_-e138513682874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6627" y="3789040"/>
            <a:ext cx="4762500" cy="148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84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Now</a:t>
            </a:r>
            <a:r>
              <a:rPr lang="de-DE" dirty="0"/>
              <a:t>: 15 min break</a:t>
            </a:r>
          </a:p>
          <a:p>
            <a:endParaRPr lang="de-DE" dirty="0"/>
          </a:p>
          <a:p>
            <a:r>
              <a:rPr lang="de-DE" dirty="0"/>
              <a:t>Grab a </a:t>
            </a:r>
            <a:r>
              <a:rPr lang="de-DE" dirty="0" err="1"/>
              <a:t>coffee</a:t>
            </a:r>
            <a:endParaRPr lang="de-DE" dirty="0"/>
          </a:p>
          <a:p>
            <a:r>
              <a:rPr lang="de-DE" dirty="0" err="1"/>
              <a:t>Stay</a:t>
            </a:r>
            <a:r>
              <a:rPr lang="de-DE" dirty="0"/>
              <a:t> </a:t>
            </a:r>
            <a:r>
              <a:rPr lang="de-DE" dirty="0" err="1"/>
              <a:t>here</a:t>
            </a:r>
            <a:r>
              <a:rPr lang="de-DE" dirty="0"/>
              <a:t> </a:t>
            </a:r>
            <a:r>
              <a:rPr lang="de-DE" dirty="0" err="1"/>
              <a:t>to</a:t>
            </a:r>
            <a:r>
              <a:rPr lang="de-DE" dirty="0"/>
              <a:t> </a:t>
            </a:r>
            <a:r>
              <a:rPr lang="de-DE" dirty="0" err="1"/>
              <a:t>enjoy</a:t>
            </a:r>
            <a:r>
              <a:rPr lang="de-DE" dirty="0"/>
              <a:t> </a:t>
            </a:r>
            <a:r>
              <a:rPr lang="de-DE" dirty="0" err="1"/>
              <a:t>next</a:t>
            </a:r>
            <a:r>
              <a:rPr lang="de-DE" dirty="0"/>
              <a:t> </a:t>
            </a:r>
            <a:r>
              <a:rPr lang="de-DE" dirty="0" err="1"/>
              <a:t>presentation</a:t>
            </a:r>
            <a:endParaRPr lang="de-DE" dirty="0"/>
          </a:p>
          <a:p>
            <a:r>
              <a:rPr lang="de-DE" dirty="0"/>
              <a:t>Change </a:t>
            </a:r>
            <a:r>
              <a:rPr lang="de-DE" dirty="0" err="1"/>
              <a:t>track</a:t>
            </a:r>
            <a:r>
              <a:rPr lang="de-DE" dirty="0"/>
              <a:t> </a:t>
            </a:r>
            <a:r>
              <a:rPr lang="de-DE" dirty="0" err="1"/>
              <a:t>and</a:t>
            </a:r>
            <a:r>
              <a:rPr lang="de-DE" dirty="0"/>
              <a:t> </a:t>
            </a:r>
            <a:r>
              <a:rPr lang="de-DE" dirty="0" err="1"/>
              <a:t>switch</a:t>
            </a:r>
            <a:r>
              <a:rPr lang="de-DE" dirty="0"/>
              <a:t> </a:t>
            </a:r>
            <a:r>
              <a:rPr lang="de-DE" dirty="0" err="1"/>
              <a:t>to</a:t>
            </a:r>
            <a:r>
              <a:rPr lang="de-DE" dirty="0"/>
              <a:t> </a:t>
            </a:r>
            <a:r>
              <a:rPr lang="de-DE" dirty="0" err="1"/>
              <a:t>another</a:t>
            </a:r>
            <a:r>
              <a:rPr lang="de-DE" dirty="0"/>
              <a:t> </a:t>
            </a:r>
            <a:r>
              <a:rPr lang="de-DE" dirty="0" err="1"/>
              <a:t>room</a:t>
            </a:r>
            <a:endParaRPr lang="de-DE" dirty="0"/>
          </a:p>
          <a:p>
            <a:endParaRPr lang="de-DE" dirty="0"/>
          </a:p>
          <a:p>
            <a:r>
              <a:rPr lang="de-DE" dirty="0" err="1"/>
              <a:t>Ask</a:t>
            </a:r>
            <a:r>
              <a:rPr lang="de-DE" dirty="0"/>
              <a:t> </a:t>
            </a:r>
            <a:r>
              <a:rPr lang="de-DE" dirty="0" err="1"/>
              <a:t>me</a:t>
            </a:r>
            <a:r>
              <a:rPr lang="de-DE" dirty="0"/>
              <a:t> </a:t>
            </a:r>
            <a:r>
              <a:rPr lang="de-DE" dirty="0" err="1"/>
              <a:t>questions</a:t>
            </a:r>
            <a:r>
              <a:rPr lang="de-DE" dirty="0"/>
              <a:t> </a:t>
            </a:r>
            <a:r>
              <a:rPr lang="de-DE" dirty="0" err="1"/>
              <a:t>or</a:t>
            </a:r>
            <a:r>
              <a:rPr lang="de-DE" dirty="0"/>
              <a:t> </a:t>
            </a:r>
            <a:r>
              <a:rPr lang="de-DE" dirty="0" err="1"/>
              <a:t>meet</a:t>
            </a:r>
            <a:r>
              <a:rPr lang="de-DE" dirty="0"/>
              <a:t> </a:t>
            </a:r>
            <a:r>
              <a:rPr lang="de-DE" dirty="0" err="1"/>
              <a:t>me</a:t>
            </a:r>
            <a:r>
              <a:rPr lang="de-DE" dirty="0"/>
              <a:t> in a </a:t>
            </a:r>
            <a:r>
              <a:rPr lang="de-DE" dirty="0" err="1"/>
              <a:t>breakout</a:t>
            </a:r>
            <a:r>
              <a:rPr lang="de-DE" dirty="0"/>
              <a:t> </a:t>
            </a:r>
            <a:r>
              <a:rPr lang="de-DE" dirty="0" err="1"/>
              <a:t>session</a:t>
            </a:r>
            <a:r>
              <a:rPr lang="de-DE" dirty="0"/>
              <a:t> </a:t>
            </a:r>
            <a:r>
              <a:rPr lang="de-DE" dirty="0" err="1"/>
              <a:t>room</a:t>
            </a:r>
            <a:r>
              <a:rPr lang="de-DE" dirty="0"/>
              <a:t> </a:t>
            </a:r>
            <a:r>
              <a:rPr lang="de-DE" dirty="0" err="1"/>
              <a:t>afterwards</a:t>
            </a:r>
            <a:endParaRPr lang="de-DE" dirty="0"/>
          </a:p>
        </p:txBody>
      </p:sp>
      <p:sp>
        <p:nvSpPr>
          <p:cNvPr id="3" name="Titel 2"/>
          <p:cNvSpPr>
            <a:spLocks noGrp="1"/>
          </p:cNvSpPr>
          <p:nvPr>
            <p:ph type="title"/>
          </p:nvPr>
        </p:nvSpPr>
        <p:spPr/>
        <p:txBody>
          <a:bodyPr/>
          <a:lstStyle/>
          <a:p>
            <a:r>
              <a:rPr lang="de-DE" dirty="0"/>
              <a:t>Next </a:t>
            </a:r>
            <a:r>
              <a:rPr lang="de-DE" dirty="0" err="1"/>
              <a:t>Steps</a:t>
            </a:r>
            <a:r>
              <a:rPr lang="de-DE" dirty="0"/>
              <a:t>...</a:t>
            </a:r>
          </a:p>
        </p:txBody>
      </p:sp>
    </p:spTree>
    <p:extLst>
      <p:ext uri="{BB962C8B-B14F-4D97-AF65-F5344CB8AC3E}">
        <p14:creationId xmlns:p14="http://schemas.microsoft.com/office/powerpoint/2010/main" val="3397310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Questions</a:t>
            </a:r>
            <a:r>
              <a:rPr lang="de-DE" dirty="0"/>
              <a:t>?</a:t>
            </a:r>
          </a:p>
        </p:txBody>
      </p:sp>
      <p:sp>
        <p:nvSpPr>
          <p:cNvPr id="3" name="Text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4184402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ww.IT-Visions.de">
  <a:themeElements>
    <a:clrScheme name="www.IT-Visions.d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70C0"/>
      </a:hlink>
      <a:folHlink>
        <a:srgbClr val="B2B2B2"/>
      </a:folHlink>
    </a:clrScheme>
    <a:fontScheme name="Präsentation IT-Objects">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2800" b="0" i="0" u="none" strike="noStrike" cap="none" normalizeH="0" baseline="0" smtClean="0">
            <a:ln>
              <a:noFill/>
            </a:ln>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2800" b="0" i="0" u="none" strike="noStrike" cap="none" normalizeH="0" baseline="0" smtClean="0">
            <a:ln>
              <a:noFill/>
            </a:ln>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defRPr>
        </a:defPPr>
      </a:lstStyle>
    </a:lnDef>
  </a:objectDefaults>
  <a:extraClrSchemeLst>
    <a:extraClrScheme>
      <a:clrScheme name="Präsentation IT-Object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äsentation IT-Object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äsentation IT-Object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äsentation IT-Object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äsentation IT-Object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äsentation IT-Object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äsentation IT-Object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ITV</Template>
  <TotalTime>298</TotalTime>
  <Words>428</Words>
  <Application>Microsoft Office PowerPoint</Application>
  <PresentationFormat>On-screen Show (4:3)</PresentationFormat>
  <Paragraphs>75</Paragraphs>
  <Slides>10</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10</vt:i4>
      </vt:variant>
    </vt:vector>
  </HeadingPairs>
  <TitlesOfParts>
    <vt:vector size="22" baseType="lpstr">
      <vt:lpstr>Arial</vt:lpstr>
      <vt:lpstr>Consolas</vt:lpstr>
      <vt:lpstr>Helvetica Neue</vt:lpstr>
      <vt:lpstr>inherit</vt:lpstr>
      <vt:lpstr>Lucida Console</vt:lpstr>
      <vt:lpstr>Roboto</vt:lpstr>
      <vt:lpstr>Roboto Black</vt:lpstr>
      <vt:lpstr>Roboto Condensed</vt:lpstr>
      <vt:lpstr>Tahoma</vt:lpstr>
      <vt:lpstr>Ubuntu Mono</vt:lpstr>
      <vt:lpstr>www.IT-Visions.de</vt:lpstr>
      <vt:lpstr>Custom Design</vt:lpstr>
      <vt:lpstr>Regex 2.0</vt:lpstr>
      <vt:lpstr>PowerPoint Presentation</vt:lpstr>
      <vt:lpstr>Agenda</vt:lpstr>
      <vt:lpstr>Origin Story Time</vt:lpstr>
      <vt:lpstr>Origin Story Time</vt:lpstr>
      <vt:lpstr>PowerPoint Presentation</vt:lpstr>
      <vt:lpstr>Demo</vt:lpstr>
      <vt:lpstr>Next Steps...</vt:lpstr>
      <vt:lpstr>Questions?</vt:lpstr>
      <vt:lpstr>About_Author</vt:lpstr>
    </vt:vector>
  </TitlesOfParts>
  <Manager>Dr. Tobias Weltner</Manager>
  <Company>www.powershell.de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Thema Untertitel</dc:title>
  <dc:subject>PowerShell Konferenz</dc:subject>
  <dc:creator>Dr. Tobias Weltner</dc:creator>
  <dc:description>(C) Dr. Tobias Weltner</dc:description>
  <cp:lastModifiedBy>Mathias Jessen</cp:lastModifiedBy>
  <cp:revision>171</cp:revision>
  <dcterms:created xsi:type="dcterms:W3CDTF">2007-07-20T07:41:41Z</dcterms:created>
  <dcterms:modified xsi:type="dcterms:W3CDTF">2017-05-04T13:10:43Z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Eigentümer">
    <vt:lpwstr>www.IT-Visions.de</vt:lpwstr>
  </property>
  <property fmtid="{D5CDD505-2E9C-101B-9397-08002B2CF9AE}" pid="3" name="Gegenstand">
    <vt:lpwstr>www.IT-Visions.de</vt:lpwstr>
  </property>
  <property fmtid="{D5CDD505-2E9C-101B-9397-08002B2CF9AE}" pid="4" name="Erstellt von">
    <vt:lpwstr>www.IT-Visions.de</vt:lpwstr>
  </property>
  <property fmtid="{D5CDD505-2E9C-101B-9397-08002B2CF9AE}" pid="5" name="Abteilung">
    <vt:lpwstr>www.IT-Visions.de</vt:lpwstr>
  </property>
  <property fmtid="{D5CDD505-2E9C-101B-9397-08002B2CF9AE}" pid="6" name="Kunde">
    <vt:lpwstr>www.IT-Visions.de</vt:lpwstr>
  </property>
  <property fmtid="{D5CDD505-2E9C-101B-9397-08002B2CF9AE}" pid="7" name="Verleger">
    <vt:lpwstr>www.IT-Visions.de</vt:lpwstr>
  </property>
</Properties>
</file>