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1"/>
  </p:notesMasterIdLst>
  <p:handoutMasterIdLst>
    <p:handoutMasterId r:id="rId12"/>
  </p:handoutMasterIdLst>
  <p:sldIdLst>
    <p:sldId id="319" r:id="rId3"/>
    <p:sldId id="305" r:id="rId4"/>
    <p:sldId id="317" r:id="rId5"/>
    <p:sldId id="323" r:id="rId6"/>
    <p:sldId id="324" r:id="rId7"/>
    <p:sldId id="302" r:id="rId8"/>
    <p:sldId id="313" r:id="rId9"/>
    <p:sldId id="325" r:id="rId1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2773" autoAdjust="0"/>
  </p:normalViewPr>
  <p:slideViewPr>
    <p:cSldViewPr>
      <p:cViewPr varScale="1">
        <p:scale>
          <a:sx n="116" d="100"/>
          <a:sy n="116" d="100"/>
        </p:scale>
        <p:origin x="12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0689"/>
            <a:ext cx="7772400" cy="818950"/>
          </a:xfrm>
        </p:spPr>
        <p:txBody>
          <a:bodyPr/>
          <a:lstStyle/>
          <a:p>
            <a:r>
              <a:rPr lang="en-US" dirty="0"/>
              <a:t>Knock, knock, knock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Bartosz Bielawski, Optiver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84213" y="1628800"/>
            <a:ext cx="7772400" cy="648072"/>
          </a:xfrm>
        </p:spPr>
        <p:txBody>
          <a:bodyPr/>
          <a:lstStyle/>
          <a:p>
            <a:r>
              <a:rPr lang="en-US" dirty="0"/>
              <a:t> Linux at your door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56" y="2701037"/>
            <a:ext cx="4946823" cy="296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2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Scenario</a:t>
            </a:r>
          </a:p>
          <a:p>
            <a:r>
              <a:rPr lang="de-DE" dirty="0"/>
              <a:t>Solutions</a:t>
            </a:r>
          </a:p>
          <a:p>
            <a:pPr lvl="1"/>
            <a:r>
              <a:rPr lang="de-DE" dirty="0"/>
              <a:t>Current: pywinrm</a:t>
            </a:r>
          </a:p>
          <a:p>
            <a:pPr lvl="1"/>
            <a:r>
              <a:rPr lang="de-DE" dirty="0"/>
              <a:t>Future: PSRP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possibly</a:t>
            </a:r>
            <a:r>
              <a:rPr lang="de-DE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in control</a:t>
            </a:r>
          </a:p>
          <a:p>
            <a:r>
              <a:rPr lang="en-US" dirty="0"/>
              <a:t>Windows doing the job</a:t>
            </a:r>
          </a:p>
          <a:p>
            <a:r>
              <a:rPr lang="en-US" dirty="0"/>
              <a:t>Seamless experience</a:t>
            </a:r>
          </a:p>
          <a:p>
            <a:r>
              <a:rPr lang="en-US" dirty="0"/>
              <a:t>Security IS important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125289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2016224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86" y="2348880"/>
            <a:ext cx="5557684" cy="40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4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2016224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69" y="2348880"/>
            <a:ext cx="4799518" cy="40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5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PowerShell on Linux – </a:t>
            </a:r>
            <a:r>
              <a:rPr lang="de-DE" dirty="0" err="1"/>
              <a:t>bright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  <a:p>
            <a:r>
              <a:rPr lang="de-DE" dirty="0"/>
              <a:t>Python – </a:t>
            </a:r>
            <a:r>
              <a:rPr lang="de-DE" dirty="0" err="1"/>
              <a:t>xplat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</a:t>
            </a:r>
            <a:endParaRPr lang="de-DE" dirty="0"/>
          </a:p>
          <a:p>
            <a:r>
              <a:rPr lang="de-DE" dirty="0" err="1"/>
              <a:t>Xplat</a:t>
            </a:r>
            <a:r>
              <a:rPr lang="de-DE" dirty="0"/>
              <a:t> PowerShell – just 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24" y="3574682"/>
            <a:ext cx="2146752" cy="29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Windows Engineer @ Optiver</a:t>
            </a:r>
          </a:p>
          <a:p>
            <a:r>
              <a:rPr lang="de-DE" dirty="0"/>
              <a:t>MVP: </a:t>
            </a:r>
            <a:r>
              <a:rPr lang="de-DE" strike="sngStrike" dirty="0"/>
              <a:t>PowerShell</a:t>
            </a:r>
            <a:r>
              <a:rPr lang="de-DE" dirty="0"/>
              <a:t> Cloud Something </a:t>
            </a:r>
            <a:r>
              <a:rPr lang="de-DE" dirty="0" err="1"/>
              <a:t>Something</a:t>
            </a:r>
            <a:endParaRPr lang="de-DE" dirty="0"/>
          </a:p>
          <a:p>
            <a:r>
              <a:rPr lang="de-DE" dirty="0"/>
              <a:t>Book </a:t>
            </a:r>
            <a:r>
              <a:rPr lang="de-DE" dirty="0" err="1"/>
              <a:t>author</a:t>
            </a:r>
            <a:r>
              <a:rPr lang="de-DE" dirty="0"/>
              <a:t>: „PowerShell 5.0 </a:t>
            </a:r>
            <a:r>
              <a:rPr lang="de-DE" dirty="0" err="1"/>
              <a:t>Biblia</a:t>
            </a:r>
            <a:r>
              <a:rPr lang="de-DE" dirty="0"/>
              <a:t>“ (PL)</a:t>
            </a:r>
          </a:p>
          <a:p>
            <a:r>
              <a:rPr lang="de-DE" dirty="0"/>
              <a:t>PowerShellMagazine.com/PowerShellPL.NET</a:t>
            </a:r>
          </a:p>
          <a:p>
            <a:endParaRPr lang="de-DE" dirty="0"/>
          </a:p>
          <a:p>
            <a:r>
              <a:rPr lang="de-DE" dirty="0"/>
              <a:t>Optiver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hiring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DevOps</a:t>
            </a:r>
            <a:r>
              <a:rPr lang="de-DE" dirty="0"/>
              <a:t> Engineer</a:t>
            </a:r>
          </a:p>
          <a:p>
            <a:pPr lvl="1"/>
            <a:r>
              <a:rPr lang="de-DE" dirty="0"/>
              <a:t>…?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about_Bartek.help.txt</a:t>
            </a:r>
          </a:p>
        </p:txBody>
      </p:sp>
    </p:spTree>
    <p:extLst>
      <p:ext uri="{BB962C8B-B14F-4D97-AF65-F5344CB8AC3E}">
        <p14:creationId xmlns:p14="http://schemas.microsoft.com/office/powerpoint/2010/main" val="121377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2901</TotalTime>
  <Words>141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Knock, knock, knock</vt:lpstr>
      <vt:lpstr>Agenda</vt:lpstr>
      <vt:lpstr>Scenario</vt:lpstr>
      <vt:lpstr>Demo</vt:lpstr>
      <vt:lpstr>Demo</vt:lpstr>
      <vt:lpstr>Summary</vt:lpstr>
      <vt:lpstr>Next Steps...</vt:lpstr>
      <vt:lpstr>about_Bartek.help.txt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Bartek Bielawski</cp:lastModifiedBy>
  <cp:revision>179</cp:revision>
  <dcterms:created xsi:type="dcterms:W3CDTF">2007-07-20T07:41:41Z</dcterms:created>
  <dcterms:modified xsi:type="dcterms:W3CDTF">2017-05-01T19:48:13Z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