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16" r:id="rId3"/>
    <p:sldId id="305" r:id="rId4"/>
    <p:sldId id="281" r:id="rId5"/>
    <p:sldId id="318" r:id="rId6"/>
    <p:sldId id="310" r:id="rId7"/>
    <p:sldId id="302" r:id="rId8"/>
    <p:sldId id="323" r:id="rId9"/>
    <p:sldId id="320" r:id="rId10"/>
    <p:sldId id="321" r:id="rId11"/>
    <p:sldId id="322" r:id="rId12"/>
    <p:sldId id="313" r:id="rId13"/>
    <p:sldId id="314" r:id="rId14"/>
    <p:sldId id="319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2773" autoAdjust="0"/>
  </p:normalViewPr>
  <p:slideViewPr>
    <p:cSldViewPr>
      <p:cViewPr varScale="1">
        <p:scale>
          <a:sx n="109" d="100"/>
          <a:sy n="109" d="100"/>
        </p:scale>
        <p:origin x="1416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domain controller is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promoted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servers </a:t>
            </a:r>
            <a:r>
              <a:rPr lang="nl-NL" dirty="0" err="1"/>
              <a:t>already</a:t>
            </a:r>
            <a:r>
              <a:rPr lang="nl-NL" dirty="0"/>
              <a:t> have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features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joined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77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server.uservoice.com/forums/301869-powershell/suggestions/13703175-get-psdrive-abnormal-i-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inbox DSC Resources don't cover your goal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</a:t>
            </a:r>
            <a:r>
              <a:rPr lang="de-DE" dirty="0" err="1"/>
              <a:t>InSpark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/>
              <a:t> a </a:t>
            </a:r>
            <a:r>
              <a:rPr lang="de-DE" dirty="0"/>
              <a:t>RDS Farm </a:t>
            </a:r>
            <a:r>
              <a:rPr lang="de-DE" dirty="0" err="1"/>
              <a:t>using</a:t>
            </a:r>
            <a:r>
              <a:rPr lang="de-DE" dirty="0"/>
              <a:t> DSC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6158631" cy="5220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13" y="5703931"/>
            <a:ext cx="1098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highlight>
                  <a:srgbClr val="FFFF00"/>
                </a:highlight>
                <a:hlinkClick r:id="rId3"/>
              </a:rPr>
              <a:t>https://windowsserver.uservoice.com/forums/301869-powershell/suggestions/13703175-get-psdrive-abnormal-i-o</a:t>
            </a:r>
            <a:r>
              <a:rPr lang="nl-NL" sz="14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222" y="4149080"/>
            <a:ext cx="4628877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4067944" y="4651976"/>
            <a:ext cx="253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== Set?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Name       : Ben Gelens</a:t>
            </a:r>
            <a:endParaRPr lang="sr-Latn-R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Job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Company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InSpark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Twitter    : @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GitHub 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Community  : {Hyper-V.nu,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azurestack.blog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DuPSUG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Blogging   : {</a:t>
            </a:r>
            <a:r>
              <a:rPr lang="en-US" sz="1400" kern="12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bgelens.nl, Hyper-V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.nu, PowerShellMagazine.com,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azurestack.blog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}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Get-MyInfo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Scenario</a:t>
            </a:r>
          </a:p>
          <a:p>
            <a:r>
              <a:rPr lang="de-DE" dirty="0"/>
              <a:t>Environment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Summary</a:t>
            </a:r>
          </a:p>
          <a:p>
            <a:r>
              <a:rPr lang="de-DE" dirty="0"/>
              <a:t>Bad Script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time)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Company X </a:t>
            </a:r>
            <a:r>
              <a:rPr lang="de-DE" dirty="0" err="1">
                <a:latin typeface="Consolas" panose="020B0609020204030204" pitchFamily="49" charset="0"/>
              </a:rPr>
              <a:t>creates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RDS </a:t>
            </a:r>
            <a:r>
              <a:rPr lang="de-DE" dirty="0" err="1">
                <a:latin typeface="Consolas" panose="020B0609020204030204" pitchFamily="49" charset="0"/>
              </a:rPr>
              <a:t>farms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their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customers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manual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process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Farms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without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regard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apps</a:t>
            </a:r>
            <a:r>
              <a:rPr lang="de-DE" dirty="0">
                <a:latin typeface="Consolas" panose="020B0609020204030204" pitchFamily="49" charset="0"/>
              </a:rPr>
              <a:t>) 99% </a:t>
            </a:r>
            <a:r>
              <a:rPr lang="de-DE" dirty="0" err="1">
                <a:latin typeface="Consolas" panose="020B0609020204030204" pitchFamily="49" charset="0"/>
              </a:rPr>
              <a:t>simular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Task: </a:t>
            </a:r>
            <a:r>
              <a:rPr lang="de-DE" dirty="0" err="1">
                <a:latin typeface="Consolas" panose="020B0609020204030204" pitchFamily="49" charset="0"/>
              </a:rPr>
              <a:t>Automate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deployment</a:t>
            </a:r>
            <a:r>
              <a:rPr lang="de-DE" dirty="0">
                <a:latin typeface="Consolas" panose="020B0609020204030204" pitchFamily="49" charset="0"/>
              </a:rPr>
              <a:t> / </a:t>
            </a:r>
            <a:r>
              <a:rPr lang="de-DE" dirty="0" err="1">
                <a:latin typeface="Consolas" panose="020B0609020204030204" pitchFamily="49" charset="0"/>
              </a:rPr>
              <a:t>configuration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Development has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 are in </a:t>
            </a:r>
            <a:r>
              <a:rPr lang="nl-NL" dirty="0" err="1"/>
              <a:t>place</a:t>
            </a:r>
            <a:r>
              <a:rPr lang="nl-NL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DC-01 (Domain Controller,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promoted</a:t>
            </a:r>
            <a:r>
              <a:rPr lang="nl-NL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CB-01 (RDS Connection Broker)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SH-01 (RDS </a:t>
            </a:r>
            <a:r>
              <a:rPr lang="nl-NL" dirty="0" err="1"/>
              <a:t>Session</a:t>
            </a:r>
            <a:r>
              <a:rPr lang="nl-NL" dirty="0"/>
              <a:t> Host)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SH-02 (RDS </a:t>
            </a:r>
            <a:r>
              <a:rPr lang="nl-NL" dirty="0" err="1"/>
              <a:t>Session</a:t>
            </a:r>
            <a:r>
              <a:rPr lang="nl-NL" dirty="0"/>
              <a:t> Host)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Resources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scattered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multiple </a:t>
            </a:r>
            <a:r>
              <a:rPr lang="de-DE" dirty="0" err="1"/>
              <a:t>places</a:t>
            </a:r>
            <a:r>
              <a:rPr lang="de-DE" dirty="0"/>
              <a:t>.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!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Script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limited</a:t>
            </a:r>
          </a:p>
          <a:p>
            <a:r>
              <a:rPr lang="de-DE" dirty="0" err="1"/>
              <a:t>It‘s</a:t>
            </a:r>
            <a:r>
              <a:rPr lang="de-DE" dirty="0"/>
              <a:t> not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Script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4665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half" idx="4294967295"/>
          </p:nvPr>
        </p:nvSpPr>
        <p:spPr>
          <a:xfrm>
            <a:off x="2257124" y="368099"/>
            <a:ext cx="9267771" cy="617040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669"/>
            <a:ext cx="10126683" cy="3295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2" y="3561963"/>
            <a:ext cx="6281813" cy="3203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7" y="4509120"/>
            <a:ext cx="6445596" cy="10801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921" y="764704"/>
            <a:ext cx="1669775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Rectangle 8"/>
          <p:cNvSpPr/>
          <p:nvPr/>
        </p:nvSpPr>
        <p:spPr>
          <a:xfrm>
            <a:off x="1707637" y="6112488"/>
            <a:ext cx="2413000" cy="283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0" name="Rectangle 9"/>
          <p:cNvSpPr/>
          <p:nvPr/>
        </p:nvSpPr>
        <p:spPr>
          <a:xfrm>
            <a:off x="4788024" y="4624336"/>
            <a:ext cx="4248472" cy="22352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1667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6732240" cy="397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1124744"/>
            <a:ext cx="1490636" cy="22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269528"/>
            <a:ext cx="8465246" cy="45884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9571" y="3623130"/>
            <a:ext cx="1424369" cy="533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8" name="Rectangle 7"/>
          <p:cNvSpPr/>
          <p:nvPr/>
        </p:nvSpPr>
        <p:spPr>
          <a:xfrm>
            <a:off x="4083077" y="2754964"/>
            <a:ext cx="1424369" cy="786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extBox 8"/>
          <p:cNvSpPr txBox="1"/>
          <p:nvPr/>
        </p:nvSpPr>
        <p:spPr>
          <a:xfrm>
            <a:off x="5927615" y="3212976"/>
            <a:ext cx="156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any good?</a:t>
            </a:r>
            <a:endParaRPr lang="nl-NL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798365" y="3129020"/>
            <a:ext cx="129248" cy="68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798365" y="3764267"/>
            <a:ext cx="129248" cy="128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128</TotalTime>
  <Words>304</Words>
  <Application>Microsoft Office PowerPoint</Application>
  <PresentationFormat>On-screen Show (4:3)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What to do when inbox DSC Resources don't cover your goal </vt:lpstr>
      <vt:lpstr>Agenda</vt:lpstr>
      <vt:lpstr>Scenario</vt:lpstr>
      <vt:lpstr>Development Environment</vt:lpstr>
      <vt:lpstr>Demo</vt:lpstr>
      <vt:lpstr>Summary</vt:lpstr>
      <vt:lpstr>Bad Script Resource usage</vt:lpstr>
      <vt:lpstr>PowerPoint Presentation</vt:lpstr>
      <vt:lpstr>PowerPoint Presentation</vt:lpstr>
      <vt:lpstr>PowerPoint Presentation</vt:lpstr>
      <vt:lpstr>Next Steps...</vt:lpstr>
      <vt:lpstr>Questions?</vt:lpstr>
      <vt:lpstr>Get-MyInfo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170</cp:revision>
  <dcterms:created xsi:type="dcterms:W3CDTF">2007-07-20T07:41:41Z</dcterms:created>
  <dcterms:modified xsi:type="dcterms:W3CDTF">2017-05-05T13:16:02Z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