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2ACFE-D2BA-47C7-816B-A719BBA2E9F0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07395-2998-4A9E-A1AE-3093D8737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85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392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275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198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386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will be tweeting links as we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B53AC6-6B91-4280-875D-DCE6BDC8F9D8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3040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Come to the</a:t>
            </a:r>
            <a:r>
              <a:rPr lang="en-GB" baseline="0" dirty="0"/>
              <a:t> rest of todays sessions</a:t>
            </a:r>
          </a:p>
          <a:p>
            <a:r>
              <a:rPr lang="en-GB" baseline="0" dirty="0"/>
              <a:t>Use google, </a:t>
            </a:r>
            <a:r>
              <a:rPr lang="en-GB" baseline="0" dirty="0" err="1"/>
              <a:t>facebook</a:t>
            </a:r>
            <a:r>
              <a:rPr lang="en-GB" baseline="0" dirty="0"/>
              <a:t>, twitter, slack, PowerShell User Group (Manchester and London)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5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Virtual Chapter of Pass – Fast growing, great presenters, videos on </a:t>
            </a:r>
            <a:r>
              <a:rPr lang="en-GB" dirty="0" err="1"/>
              <a:t>Youtube</a:t>
            </a:r>
            <a:r>
              <a:rPr lang="en-GB" dirty="0"/>
              <a:t>, interacting</a:t>
            </a:r>
            <a:r>
              <a:rPr lang="en-GB" baseline="0" dirty="0"/>
              <a:t> with Microsoft via </a:t>
            </a:r>
            <a:r>
              <a:rPr lang="en-GB" baseline="0" dirty="0" err="1"/>
              <a:t>Trello,Slack</a:t>
            </a:r>
            <a:r>
              <a:rPr lang="en-GB" baseline="0" dirty="0"/>
              <a:t> and Connect to bring improvements to the sqlserver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0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</a:t>
            </a:r>
            <a:r>
              <a:rPr lang="en-GB"/>
              <a:t>A</a:t>
            </a:r>
            <a:r>
              <a:rPr lang="en-GB" baseline="0"/>
              <a:t> Question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53AC6-6B91-4280-875D-DCE6BDC8F9D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35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0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11424" y="1412777"/>
            <a:ext cx="103632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99254" y="6093297"/>
            <a:ext cx="6156853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2781300"/>
            <a:ext cx="103632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56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2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4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5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83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20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4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CBD0-B2C0-4FBB-B455-14180BE8B619}" type="datetimeFigureOut">
              <a:rPr lang="en-GB" smtClean="0"/>
              <a:t>02/08/2016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15EB-510F-485C-BAC9-E1AD9BCC43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k.linkedin.com/in/robsewellsqldba" TargetMode="External"/><Relationship Id="rId2" Type="http://schemas.openxmlformats.org/officeDocument/2006/relationships/hyperlink" Target="http://sqldbawithabeard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dataplatforminsider/2016/06/30/sql-powershell-july-2016-upda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11624" y="1196753"/>
            <a:ext cx="6827548" cy="37275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New PowerShell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Commands for SQL Server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703" y="1526938"/>
            <a:ext cx="1955784" cy="3220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58" y="1526938"/>
            <a:ext cx="1955784" cy="32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6650" y="2190750"/>
            <a:ext cx="981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700" y="5092700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  <a:p>
            <a:r>
              <a:rPr lang="en-GB" dirty="0">
                <a:hlinkClick r:id="rId2"/>
              </a:rPr>
              <a:t>http://sqldbawithabeard.com</a:t>
            </a:r>
            <a:endParaRPr lang="en-GB" dirty="0"/>
          </a:p>
          <a:p>
            <a:r>
              <a:rPr lang="en-GB" dirty="0">
                <a:hlinkClick r:id="rId3"/>
              </a:rPr>
              <a:t>https://uk.linkedin.com/in/robsewellsqldba</a:t>
            </a:r>
            <a:r>
              <a:rPr lang="en-GB" dirty="0"/>
              <a:t> </a:t>
            </a:r>
          </a:p>
          <a:p>
            <a:r>
              <a:rPr lang="en-GB" dirty="0"/>
              <a:t>mrrobsewell@outlook.com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06" y="387350"/>
            <a:ext cx="75533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6759" y="472379"/>
            <a:ext cx="1054917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800" dirty="0"/>
              <a:t>We Just Wanted To Say</a:t>
            </a:r>
          </a:p>
          <a:p>
            <a:r>
              <a:rPr lang="en-GB" sz="4800" dirty="0"/>
              <a:t>Thank You for Investing in SQL Powershell</a:t>
            </a: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1058174" y="2311084"/>
            <a:ext cx="10656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6387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What Happened?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5559" y="1443487"/>
            <a:ext cx="109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 until June 29</a:t>
            </a:r>
            <a:r>
              <a:rPr lang="en-GB" baseline="30000" dirty="0"/>
              <a:t>th</a:t>
            </a:r>
            <a:r>
              <a:rPr lang="en-GB" dirty="0"/>
              <a:t> 2016 there were only 46 Cmdlets for SQL Server (</a:t>
            </a:r>
            <a:r>
              <a:rPr lang="en-GB" dirty="0" err="1"/>
              <a:t>Sharepoint</a:t>
            </a:r>
            <a:r>
              <a:rPr lang="en-GB" dirty="0"/>
              <a:t> has more than 700)</a:t>
            </a:r>
            <a:br>
              <a:rPr lang="en-GB" dirty="0"/>
            </a:br>
            <a:r>
              <a:rPr lang="en-GB" dirty="0"/>
              <a:t>There were warnings when loading the SQLPS module, it took seconds to load and it changed your directory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5133" y="2239211"/>
            <a:ext cx="10817524" cy="6017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5133" y="3197525"/>
            <a:ext cx="10869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Microsoft got a dedicated PowerShell resource for the SQL Server team -  Matteo </a:t>
            </a:r>
            <a:r>
              <a:rPr lang="en-GB" dirty="0" err="1"/>
              <a:t>Taveggia</a:t>
            </a:r>
            <a:endParaRPr lang="en-GB" dirty="0"/>
          </a:p>
          <a:p>
            <a:r>
              <a:rPr lang="en-GB" dirty="0"/>
              <a:t>The Community also provided input, suggestions and priorities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https://blogs.technet.microsoft.com/dataplatforminsider/2016/06/30/sql-powershell-july-2016-update/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“The July update for SSMS includes the first substantial improvement in SQL PowerShell in many years. We owe a lot of thanks for this effort to the great collaboration with our community. 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99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02356" y="98324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76" y="1543347"/>
            <a:ext cx="47529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10981" y="21133"/>
            <a:ext cx="6827548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 New Cmdlets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23" y="1207698"/>
            <a:ext cx="10967049" cy="45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50921"/>
              </p:ext>
            </p:extLst>
          </p:nvPr>
        </p:nvGraphicFramePr>
        <p:xfrm>
          <a:off x="753372" y="1280033"/>
          <a:ext cx="10886536" cy="463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268">
                  <a:extLst>
                    <a:ext uri="{9D8B030D-6E8A-4147-A177-3AD203B41FA5}">
                      <a16:colId xmlns:a16="http://schemas.microsoft.com/office/drawing/2014/main" val="1936799448"/>
                    </a:ext>
                  </a:extLst>
                </a:gridCol>
                <a:gridCol w="5443268">
                  <a:extLst>
                    <a:ext uri="{9D8B030D-6E8A-4147-A177-3AD203B41FA5}">
                      <a16:colId xmlns:a16="http://schemas.microsoft.com/office/drawing/2014/main" val="820409672"/>
                    </a:ext>
                  </a:extLst>
                </a:gridCol>
              </a:tblGrid>
              <a:tr h="4637688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SqlAzureAuthenticationContext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Add-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Complete-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SqlColumnMasterKeyRotation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Invoke-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SqlColumnMasterKeyRotation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SqlAzureKeyVaultColumnMasterKeySettings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SqlCertificateStoreColumnMasterKeySettings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SqlCngColumnMasterKeySettings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SqlColumnEncryptionKeyEncryptedValue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SqlCspColumnMasterKeySettings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SqlColumnEncryptionKeyValue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SqlColumnMasterKey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SqlColumnEncryption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SqlAgentJobHistory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SqlAgentJobSchedule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SqlAgentJobStep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SqlAgentSchedule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SqlErrorLog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Set-</a:t>
                      </a:r>
                      <a:r>
                        <a:rPr lang="en-GB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SqlErrorLog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97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559" y="6165305"/>
            <a:ext cx="11088270" cy="56408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Rob Sewell @sqldbawithbeard                 http://sqldbawithABeard.com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7624" y="21133"/>
            <a:ext cx="10892284" cy="12589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6000" kern="0" noProof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New </a:t>
            </a:r>
            <a:r>
              <a:rPr lang="en-GB" sz="6000" kern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6000" kern="0" noProof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odule</a:t>
            </a:r>
            <a:r>
              <a:rPr lang="en-GB" sz="6000" kern="0" noProof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</a:t>
            </a:r>
            <a:endParaRPr kumimoji="0" lang="en-GB" sz="60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623" y="1207698"/>
            <a:ext cx="109670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Good bye SQLPS </a:t>
            </a:r>
          </a:p>
          <a:p>
            <a:endParaRPr lang="en-GB" dirty="0"/>
          </a:p>
          <a:p>
            <a:r>
              <a:rPr lang="en-GB" dirty="0"/>
              <a:t>Import-Module sqlserver</a:t>
            </a:r>
          </a:p>
          <a:p>
            <a:endParaRPr lang="en-GB" dirty="0"/>
          </a:p>
          <a:p>
            <a:r>
              <a:rPr lang="en-GB" dirty="0"/>
              <a:t>The two modules can be imported alongside each other – so scripts that use SQLPS will still work BUT SQLPS will not be updated. The sqlserver module will be updated with every release of SSMS</a:t>
            </a:r>
          </a:p>
          <a:p>
            <a:endParaRPr lang="en-GB" dirty="0"/>
          </a:p>
          <a:p>
            <a:r>
              <a:rPr lang="en-GB" dirty="0"/>
              <a:t>If you use the community module SQLPSX which has a sqlserver module you will need to</a:t>
            </a:r>
          </a:p>
          <a:p>
            <a:endParaRPr lang="en-GB" dirty="0"/>
          </a:p>
          <a:p>
            <a:r>
              <a:rPr lang="en-GB" dirty="0"/>
              <a:t>Import-Module SQLPS –Prefix x</a:t>
            </a:r>
          </a:p>
          <a:p>
            <a:endParaRPr lang="en-GB" dirty="0"/>
          </a:p>
          <a:p>
            <a:r>
              <a:rPr lang="en-GB" dirty="0"/>
              <a:t>To avoid conflicts</a:t>
            </a:r>
          </a:p>
        </p:txBody>
      </p:sp>
    </p:spTree>
    <p:extLst>
      <p:ext uri="{BB962C8B-B14F-4D97-AF65-F5344CB8AC3E}">
        <p14:creationId xmlns:p14="http://schemas.microsoft.com/office/powerpoint/2010/main" val="54749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14" y="0"/>
            <a:ext cx="386148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2162" y="2179608"/>
            <a:ext cx="77276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MUST </a:t>
            </a: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BE TIME 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A DEMO</a:t>
            </a:r>
            <a:endParaRPr kumimoji="0" lang="en-GB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66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822" y="1046672"/>
            <a:ext cx="111050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You Want to Learn More?</a:t>
            </a:r>
          </a:p>
          <a:p>
            <a:endParaRPr lang="en-GB" dirty="0"/>
          </a:p>
          <a:p>
            <a:pPr algn="ctr"/>
            <a:r>
              <a:rPr lang="en-GB" dirty="0"/>
              <a:t>Obviously the rest of the sessions in todays PowerShell Track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9990" y="58655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</a:t>
            </a:r>
            <a:r>
              <a:rPr lang="en-GB" dirty="0" err="1"/>
              <a:t>sqldbawithbeard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94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800710" y="347878"/>
            <a:ext cx="6291531" cy="163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US" sz="4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 VC of PASS</a:t>
            </a:r>
            <a:endParaRPr lang="en-US" sz="44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PowerShell for SQL Server</a:t>
            </a:r>
            <a:endParaRPr lang="en-US" sz="2400" b="1" kern="1400" dirty="0">
              <a:solidFill>
                <a:srgbClr val="3399FF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62" name="Picture 38" descr="sqlps-icon-new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058838" cy="19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2" name="Rectangle 51"/>
          <p:cNvSpPr/>
          <p:nvPr/>
        </p:nvSpPr>
        <p:spPr>
          <a:xfrm>
            <a:off x="212306" y="2041725"/>
            <a:ext cx="2473386" cy="24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b="1" dirty="0"/>
              <a:t>Join the Conversation</a:t>
            </a:r>
          </a:p>
          <a:p>
            <a:endParaRPr lang="en-US" sz="2400" dirty="0"/>
          </a:p>
          <a:p>
            <a:r>
              <a:rPr lang="en-US" dirty="0"/>
              <a:t> </a:t>
            </a: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@</a:t>
            </a:r>
            <a:r>
              <a:rPr lang="en-US" kern="1400" dirty="0" err="1">
                <a:solidFill>
                  <a:srgbClr val="000000"/>
                </a:solidFill>
                <a:latin typeface="Segoe UI" panose="020B0502040204020203" pitchFamily="34" charset="0"/>
              </a:rPr>
              <a:t>SQLPowerShell</a:t>
            </a:r>
            <a:endParaRPr lang="en-US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Trello: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vote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  <a:t> Slack: sqlps.io/</a:t>
            </a:r>
            <a:r>
              <a:rPr lang="en-US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slack</a:t>
            </a:r>
            <a:br>
              <a:rPr lang="en-US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12306" y="4249139"/>
            <a:ext cx="3290018" cy="2528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3000"/>
              </a:lnSpc>
            </a:pPr>
            <a:r>
              <a:rPr lang="en-GB" sz="2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On YouTube  </a:t>
            </a:r>
          </a:p>
          <a:p>
            <a:pPr>
              <a:lnSpc>
                <a:spcPct val="113000"/>
              </a:lnSpc>
            </a:pP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sqlps.io/video</a:t>
            </a:r>
            <a:b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21 Videos already posted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New Videos posted every month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 marL="228600" indent="-228600">
              <a:lnSpc>
                <a:spcPct val="115000"/>
              </a:lnSpc>
            </a:pPr>
            <a:r>
              <a:rPr lang="en-GB" sz="1600" kern="1400" dirty="0">
                <a:solidFill>
                  <a:srgbClr val="000000"/>
                </a:solidFill>
                <a:latin typeface="Symbol" panose="05050102010706020507" pitchFamily="18" charset="2"/>
              </a:rPr>
              <a:t>·</a:t>
            </a:r>
            <a:r>
              <a:rPr lang="en-GB" sz="1600" kern="1400" dirty="0">
                <a:solidFill>
                  <a:srgbClr val="000000"/>
                </a:solidFill>
                <a:latin typeface="Agency FB" panose="020B0503020202020204" pitchFamily="34" charset="0"/>
              </a:rPr>
              <a:t> </a:t>
            </a:r>
            <a:r>
              <a:rPr lang="en-GB" sz="16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Subscribe to be notified when we post new videos</a:t>
            </a:r>
            <a:endParaRPr lang="en-GB" sz="1600" kern="1400" dirty="0">
              <a:solidFill>
                <a:srgbClr val="000000"/>
              </a:solidFill>
              <a:latin typeface="Agency FB" panose="020B050302020202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98475" y="2020244"/>
            <a:ext cx="6096000" cy="21398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catch up on the changes to </a:t>
            </a:r>
            <a:b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SQL PowerShell in 2016?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Recording of July 2016 VC Meeting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6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Presented by: The PowerShell VC Team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http://sqlps.io/july2016video</a:t>
            </a:r>
            <a:endParaRPr lang="en-GB" sz="11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1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79" name="Picture 55" descr="PoShVC_JulyMee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063" y="2227495"/>
            <a:ext cx="1361598" cy="1361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3502324" y="6216553"/>
            <a:ext cx="2455672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Calibri" panose="020F0502020204030204" pitchFamily="34" charset="0"/>
              </a:rPr>
              <a:t>PowerShell.SQLPASS.org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70779" y="6216553"/>
            <a:ext cx="2647135" cy="421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kern="1400" dirty="0">
                <a:solidFill>
                  <a:srgbClr val="595959"/>
                </a:solidFill>
                <a:latin typeface="Segoe UI" panose="020B0502040204020203" pitchFamily="34" charset="0"/>
              </a:rPr>
              <a:t>PowerShell@sqlpass.org</a:t>
            </a:r>
            <a:endParaRPr lang="en-US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07258" y="3589093"/>
            <a:ext cx="2697192" cy="317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Thurs, Aug 18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  <a:t>PowerShell, SQL and Power BI - Reducing your Context Switching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Rob Sewell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http://sqlps.io/m2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1400" kern="1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endParaRPr lang="en-GB" sz="14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207258" y="966101"/>
            <a:ext cx="3134263" cy="251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400" b="1" kern="1400" dirty="0">
                <a:solidFill>
                  <a:srgbClr val="3399FF"/>
                </a:solidFill>
                <a:latin typeface="Segoe UI" panose="020B0502040204020203" pitchFamily="34" charset="0"/>
              </a:rPr>
              <a:t>Wed, Sep 13 </a:t>
            </a: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Need to Speed: </a:t>
            </a:r>
            <a:b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sz="2000" kern="1400" dirty="0">
                <a:solidFill>
                  <a:srgbClr val="000000"/>
                </a:solidFill>
                <a:latin typeface="Segoe UI" panose="020B0502040204020203" pitchFamily="34" charset="0"/>
              </a:rPr>
              <a:t>Pragmatic Problem Solving with PowerShell</a:t>
            </a:r>
            <a:br>
              <a:rPr lang="en-GB" kern="1400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GB" sz="2000" i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Claudio Silva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GB" sz="2000" b="1" kern="1400" dirty="0">
                <a:solidFill>
                  <a:srgbClr val="000000"/>
                </a:solidFill>
                <a:latin typeface="Segoe UI" panose="020B0502040204020203" pitchFamily="34" charset="0"/>
              </a:rPr>
              <a:t>http://sqlps.io/m3</a:t>
            </a:r>
            <a:endParaRPr lang="en-GB" sz="1400" kern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5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82179"/>
            <a:ext cx="6553545" cy="5701583"/>
          </a:xfrm>
          <a:prstGeom prst="rect">
            <a:avLst/>
          </a:prstGeom>
        </p:spPr>
      </p:pic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7890" y="6306671"/>
            <a:ext cx="35730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/>
              <a:t>http://www.menshairforum.com/talk/Thread-Beard-Facts-and-Beards-Meme-Facial-Hair-Manly-Knowledge</a:t>
            </a:r>
          </a:p>
        </p:txBody>
      </p:sp>
    </p:spTree>
    <p:extLst>
      <p:ext uri="{BB962C8B-B14F-4D97-AF65-F5344CB8AC3E}">
        <p14:creationId xmlns:p14="http://schemas.microsoft.com/office/powerpoint/2010/main" val="1616556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437</Words>
  <Application>Microsoft Office PowerPoint</Application>
  <PresentationFormat>Widescreen</PresentationFormat>
  <Paragraphs>119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Palatino Linotype</vt:lpstr>
      <vt:lpstr>Roboto Black</vt:lpstr>
      <vt:lpstr>Roboto Condensed</vt:lpstr>
      <vt:lpstr>Segoe UI</vt:lpstr>
      <vt:lpstr>Symbol</vt:lpstr>
      <vt:lpstr>Ubuntu Mono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Sewell</dc:creator>
  <cp:lastModifiedBy>Rob Sewell</cp:lastModifiedBy>
  <cp:revision>11</cp:revision>
  <dcterms:created xsi:type="dcterms:W3CDTF">2016-07-31T14:29:35Z</dcterms:created>
  <dcterms:modified xsi:type="dcterms:W3CDTF">2016-08-02T19:50:05Z</dcterms:modified>
</cp:coreProperties>
</file>