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9" r:id="rId5"/>
    <p:sldId id="264" r:id="rId6"/>
    <p:sldId id="265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60"/>
      </p:cViewPr>
      <p:guideLst/>
    </p:cSldViewPr>
  </p:slideViewPr>
  <p:notesTextViewPr>
    <p:cViewPr>
      <p:scale>
        <a:sx n="1" d="1"/>
        <a:sy n="1" d="1"/>
      </p:scale>
      <p:origin x="0" y="-3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35C53-25D9-4FBA-BE0F-50AE2762F010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E92C-A6B2-4CD9-A188-8139E6D44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</a:t>
            </a:r>
            <a:r>
              <a:rPr lang="en-GB"/>
              <a:t>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1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9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leanpub.com/pesterbook" TargetMode="Externa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ester/Pe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evmynd.com/blog/five-factor-testing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0" y="376979"/>
            <a:ext cx="4322320" cy="421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704" y="5437695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5749446"/>
            <a:ext cx="6278700" cy="435163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990935"/>
            <a:ext cx="7509354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TUGAIT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Title Should Be </a:t>
            </a:r>
            <a:r>
              <a:rPr lang="en-GB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Should have many Demos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Name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shoud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be Rob Sewell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51ms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Twitter Should be @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sqldbawithbeard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12ms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Audience should be awesome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60ms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Questions?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9" y="1180096"/>
            <a:ext cx="2980800" cy="4252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6882" y="1327759"/>
            <a:ext cx="6851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want to more you should get the Pester Book by Adam Bertram</a:t>
            </a:r>
          </a:p>
          <a:p>
            <a:endParaRPr lang="en-GB" dirty="0"/>
          </a:p>
          <a:p>
            <a:r>
              <a:rPr lang="en-GB" dirty="0">
                <a:hlinkClick r:id="rId5"/>
              </a:rPr>
              <a:t>https://leanpub.com/pesterbook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30" y="1835062"/>
            <a:ext cx="2509381" cy="37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8317" y="5505124"/>
            <a:ext cx="8927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Rob Sewell - 	@</a:t>
            </a:r>
            <a:r>
              <a:rPr lang="en-GB" sz="2800" dirty="0" err="1"/>
              <a:t>SQLDBAWithBeard</a:t>
            </a:r>
            <a:r>
              <a:rPr lang="en-GB" sz="2800" dirty="0"/>
              <a:t> </a:t>
            </a:r>
          </a:p>
          <a:p>
            <a:r>
              <a:rPr lang="en-GB" sz="2800" dirty="0"/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is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732990" y="1641260"/>
            <a:ext cx="8640960" cy="270527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800" dirty="0"/>
              <a:t>Pester provides a framework for </a:t>
            </a:r>
            <a:r>
              <a:rPr lang="en-GB" sz="4800" b="1" dirty="0"/>
              <a:t>running unit tests to execute and validate PowerShell commands from within PowerShell</a:t>
            </a:r>
            <a:endParaRPr lang="en-GB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1677" y="4785856"/>
            <a:ext cx="6563638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>
                <a:hlinkClick r:id="rId4"/>
              </a:rPr>
              <a:t>https://github.com/pester/Pester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Why Test?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593121" y="908487"/>
            <a:ext cx="10486149" cy="538584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Good tests can…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4800" dirty="0"/>
              <a:t>Verify the code is working correctly</a:t>
            </a:r>
          </a:p>
          <a:p>
            <a:r>
              <a:rPr lang="en-GB" sz="4800" dirty="0"/>
              <a:t>Prevent future regressions</a:t>
            </a:r>
          </a:p>
          <a:p>
            <a:r>
              <a:rPr lang="en-GB" sz="4800" dirty="0"/>
              <a:t>Document the code’s behaviour</a:t>
            </a:r>
          </a:p>
          <a:p>
            <a:r>
              <a:rPr lang="en-GB" sz="4800" dirty="0"/>
              <a:t>Provide design guidance</a:t>
            </a:r>
          </a:p>
          <a:p>
            <a:r>
              <a:rPr lang="en-GB" sz="48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https://www.devmynd.com/blog/five-factor-testing/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Get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45466" y="1365688"/>
            <a:ext cx="5685816" cy="3945348"/>
          </a:xfrm>
          <a:prstGeom prst="rect">
            <a:avLst/>
          </a:prstGeom>
          <a:solidFill>
            <a:srgbClr val="FFFFFF">
              <a:alpha val="33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If you have PowerShell V5 or above you already have it. 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GB" sz="3600" dirty="0"/>
            </a:br>
            <a:r>
              <a:rPr lang="en-GB" sz="3600" dirty="0"/>
              <a:t>You should update it using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Update-Module Pester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6933156" y="1703540"/>
            <a:ext cx="4922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If Not</a:t>
            </a:r>
          </a:p>
          <a:p>
            <a:endParaRPr lang="en-GB" sz="3600" dirty="0"/>
          </a:p>
          <a:p>
            <a:r>
              <a:rPr lang="en-GB" sz="3600" dirty="0"/>
              <a:t>Install-Module Pester (use –Scope </a:t>
            </a:r>
            <a:r>
              <a:rPr lang="en-GB" sz="3600" dirty="0" err="1"/>
              <a:t>CurrentUser</a:t>
            </a:r>
            <a:r>
              <a:rPr lang="en-GB" sz="3600" dirty="0"/>
              <a:t> if not admin)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does Pester Look Like?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51520" y="1916832"/>
            <a:ext cx="8640960" cy="4392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22" y="1099360"/>
            <a:ext cx="6033082" cy="57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6028" y="0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Environmental Validation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76572" y="1133604"/>
            <a:ext cx="5278722" cy="4784593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As Pester is just PowerShell you can use it to validate the results of any PowerShell command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This is </a:t>
            </a:r>
            <a:br>
              <a:rPr lang="en-GB" sz="3600" dirty="0"/>
            </a:br>
            <a:r>
              <a:rPr lang="en-GB" sz="3600" dirty="0"/>
              <a:t>BRILLIANT </a:t>
            </a:r>
            <a:br>
              <a:rPr lang="en-GB" sz="3600" dirty="0"/>
            </a:br>
            <a:r>
              <a:rPr lang="en-GB" sz="3600" dirty="0"/>
              <a:t>for validating your environment</a:t>
            </a:r>
          </a:p>
          <a:p>
            <a:endParaRPr lang="de-DE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14" y="1133604"/>
            <a:ext cx="5087181" cy="48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Start?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083" y="1264324"/>
            <a:ext cx="4427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Hey Beardy !</a:t>
            </a:r>
          </a:p>
          <a:p>
            <a:endParaRPr lang="en-GB" sz="2000" dirty="0"/>
          </a:p>
          <a:p>
            <a:r>
              <a:rPr lang="en-GB" sz="4800" dirty="0"/>
              <a:t>MUST BE TIME </a:t>
            </a:r>
            <a:br>
              <a:rPr lang="en-GB" sz="4800" dirty="0"/>
            </a:br>
            <a:r>
              <a:rPr lang="en-GB" sz="4800" dirty="0"/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14" y="1164919"/>
            <a:ext cx="2419124" cy="42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Two things we didnt show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2307" y="1583739"/>
            <a:ext cx="10716018" cy="4339650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800" dirty="0"/>
              <a:t>Test Drive</a:t>
            </a:r>
          </a:p>
          <a:p>
            <a:r>
              <a:rPr lang="en-GB" sz="3200" dirty="0"/>
              <a:t>A drive created in $</a:t>
            </a:r>
            <a:r>
              <a:rPr lang="en-GB" sz="3200" dirty="0" err="1"/>
              <a:t>ENV:Temp</a:t>
            </a:r>
            <a:r>
              <a:rPr lang="en-GB" sz="3200" dirty="0"/>
              <a:t> that is accessible via $</a:t>
            </a:r>
            <a:r>
              <a:rPr lang="en-GB" sz="3200" dirty="0" err="1"/>
              <a:t>TestDrive</a:t>
            </a:r>
            <a:r>
              <a:rPr lang="en-GB" sz="3200" dirty="0"/>
              <a:t> and exists within the scope of a Describe block</a:t>
            </a:r>
            <a:br>
              <a:rPr lang="en-GB" sz="3200" dirty="0"/>
            </a:br>
            <a:endParaRPr lang="en-GB" sz="3200" dirty="0"/>
          </a:p>
          <a:p>
            <a:r>
              <a:rPr lang="en-GB" sz="4800" dirty="0"/>
              <a:t>In </a:t>
            </a:r>
            <a:r>
              <a:rPr lang="en-GB" sz="4800" dirty="0" err="1"/>
              <a:t>ModuleScope</a:t>
            </a:r>
            <a:endParaRPr lang="en-GB" sz="4800" dirty="0"/>
          </a:p>
          <a:p>
            <a:r>
              <a:rPr lang="en-GB" sz="2800" dirty="0"/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315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 Condensed</vt:lpstr>
      <vt:lpstr>Lucida Console</vt:lpstr>
      <vt:lpstr>Office Theme</vt:lpstr>
      <vt:lpstr>TUGA IT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50</cp:revision>
  <dcterms:created xsi:type="dcterms:W3CDTF">2016-05-15T23:39:35Z</dcterms:created>
  <dcterms:modified xsi:type="dcterms:W3CDTF">2017-05-18T19:35:15Z</dcterms:modified>
</cp:coreProperties>
</file>