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56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3" autoAdjust="0"/>
    <p:restoredTop sz="94660"/>
  </p:normalViewPr>
  <p:slideViewPr>
    <p:cSldViewPr snapToGrid="0">
      <p:cViewPr>
        <p:scale>
          <a:sx n="93" d="100"/>
          <a:sy n="93" d="100"/>
        </p:scale>
        <p:origin x="60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19FF-64A3-405F-8555-CF979446658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CAFE-147A-4B3A-AD03-76057CFD7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3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79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768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505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Chapter of Pass – Fast growing, great presenters, videos on </a:t>
            </a:r>
            <a:r>
              <a:rPr lang="en-GB" dirty="0" err="1"/>
              <a:t>Youtube</a:t>
            </a:r>
            <a:r>
              <a:rPr lang="en-GB" dirty="0"/>
              <a:t>, interacting</a:t>
            </a:r>
            <a:r>
              <a:rPr lang="en-GB" baseline="0" dirty="0"/>
              <a:t> with Microsoft via </a:t>
            </a:r>
            <a:r>
              <a:rPr lang="en-GB" baseline="0" dirty="0" err="1"/>
              <a:t>Trello,Slack</a:t>
            </a:r>
            <a:r>
              <a:rPr lang="en-GB" baseline="0" dirty="0"/>
              <a:t> and Connect to bring improvements to the sqlserver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1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</a:t>
            </a:r>
            <a:r>
              <a:rPr lang="en-GB"/>
              <a:t>A</a:t>
            </a:r>
            <a:r>
              <a:rPr lang="en-GB" baseline="0"/>
              <a:t> Question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1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6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7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7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2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02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21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4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8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8747-ECF4-4C16-B265-C7B03A4DACE9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551A-F7C9-4776-A3B5-A3B298551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qlrelay.co.uk/feedb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owershell.sqlpas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bareport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18" Type="http://schemas.openxmlformats.org/officeDocument/2006/relationships/image" Target="../media/image2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ataplatforminsider/2016/06/30/sql-powershell-july-2016-upda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1624" y="1196753"/>
            <a:ext cx="6827548" cy="37275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PowerShell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6000" kern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6000" kern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03" y="152693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8" y="1526938"/>
            <a:ext cx="1955784" cy="322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53" y="2358100"/>
            <a:ext cx="1561415" cy="14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759" y="472379"/>
            <a:ext cx="105491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We Just Wanted To Say</a:t>
            </a:r>
          </a:p>
          <a:p>
            <a:r>
              <a:rPr lang="en-GB" sz="4800" dirty="0"/>
              <a:t>Thank You for Investing in SQL Powershell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1058174" y="2311084"/>
            <a:ext cx="10656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88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09020"/>
            <a:ext cx="9144000" cy="929148"/>
          </a:xfrm>
        </p:spPr>
        <p:txBody>
          <a:bodyPr/>
          <a:lstStyle/>
          <a:p>
            <a:pPr algn="ctr"/>
            <a:r>
              <a:rPr lang="en-GB" dirty="0"/>
              <a:t>Please give us your feedback: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1524001" y="3401341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dirty="0">
                <a:hlinkClick r:id="rId2"/>
              </a:rPr>
              <a:t>sqlrelay.co.uk/feedback</a:t>
            </a:r>
            <a:endParaRPr lang="en-GB" sz="4000" dirty="0"/>
          </a:p>
        </p:txBody>
      </p:sp>
      <p:pic>
        <p:nvPicPr>
          <p:cNvPr id="5" name="Picture 4" descr="SQL R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52" y="0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91112" y="5151906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02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5" y="1120180"/>
            <a:ext cx="11036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: Rob</a:t>
            </a:r>
          </a:p>
          <a:p>
            <a:r>
              <a:rPr lang="en-GB" sz="2400" dirty="0"/>
              <a:t>Occupation : DBA</a:t>
            </a:r>
          </a:p>
          <a:p>
            <a:r>
              <a:rPr lang="en-GB" sz="2400" dirty="0"/>
              <a:t>Interests : PowerShell, Automation And SQL (PaaS </a:t>
            </a:r>
            <a:r>
              <a:rPr lang="en-GB" sz="2400" dirty="0" err="1"/>
              <a:t>geddit</a:t>
            </a:r>
            <a:r>
              <a:rPr lang="en-GB" sz="2400" dirty="0"/>
              <a:t>?)</a:t>
            </a:r>
          </a:p>
          <a:p>
            <a:r>
              <a:rPr lang="en-GB" sz="2400" dirty="0"/>
              <a:t>Website : sqldbawith</a:t>
            </a:r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beard.com</a:t>
            </a:r>
          </a:p>
          <a:p>
            <a:r>
              <a:rPr lang="en-GB" sz="2400" dirty="0"/>
              <a:t>Twitter : @</a:t>
            </a:r>
            <a:r>
              <a:rPr lang="en-GB" sz="2400" dirty="0" err="1"/>
              <a:t>sqldbawithbeard</a:t>
            </a:r>
            <a:endParaRPr lang="en-GB" sz="2400" dirty="0"/>
          </a:p>
          <a:p>
            <a:r>
              <a:rPr lang="en-GB" sz="2400" dirty="0"/>
              <a:t>Interesting Fact : Has a Beard</a:t>
            </a:r>
          </a:p>
          <a:p>
            <a:r>
              <a:rPr lang="en-GB" sz="2400" dirty="0"/>
              <a:t>Speaker : SQL Saturdays, SQL Relay, PowerShell Conference EU</a:t>
            </a:r>
          </a:p>
          <a:p>
            <a:r>
              <a:rPr lang="en-GB" sz="2400" dirty="0"/>
              <a:t>Community : SQL South West , SQL Saturday Exeter , PowerShell Virtual Chapter Officer, Lead for </a:t>
            </a:r>
            <a:r>
              <a:rPr lang="en-GB" sz="2400" dirty="0" err="1"/>
              <a:t>dbareports</a:t>
            </a:r>
            <a:r>
              <a:rPr lang="en-GB" sz="2400" dirty="0"/>
              <a:t>, contributor to </a:t>
            </a:r>
            <a:r>
              <a:rPr lang="en-GB" sz="2400" dirty="0" err="1"/>
              <a:t>dbatools</a:t>
            </a:r>
            <a:r>
              <a:rPr lang="en-GB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" y="196850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Speaker Questionnaire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2650" y="4949587"/>
            <a:ext cx="358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http://powershell.sqlpass.org</a:t>
            </a:r>
            <a:endParaRPr lang="en-GB" dirty="0"/>
          </a:p>
          <a:p>
            <a:r>
              <a:rPr lang="en-GB" dirty="0"/>
              <a:t>Thanks</a:t>
            </a:r>
          </a:p>
          <a:p>
            <a:r>
              <a:rPr lang="en-GB" dirty="0"/>
              <a:t>@</a:t>
            </a:r>
            <a:r>
              <a:rPr lang="en-GB" dirty="0" err="1"/>
              <a:t>sqlvariant</a:t>
            </a:r>
            <a:endParaRPr lang="en-GB" dirty="0"/>
          </a:p>
          <a:p>
            <a:r>
              <a:rPr lang="en-GB" dirty="0"/>
              <a:t>@cl</a:t>
            </a:r>
          </a:p>
          <a:p>
            <a:r>
              <a:rPr lang="en-GB" dirty="0"/>
              <a:t>@</a:t>
            </a:r>
            <a:r>
              <a:rPr lang="en-GB" dirty="0" err="1"/>
              <a:t>laerteSQLDBA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13" y="4536500"/>
            <a:ext cx="2973055" cy="214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193673"/>
            <a:ext cx="2205644" cy="2205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975" y="6173585"/>
            <a:ext cx="302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https://dbareports.io</a:t>
            </a:r>
            <a:r>
              <a:rPr lang="en-GB" dirty="0"/>
              <a:t> </a:t>
            </a:r>
          </a:p>
          <a:p>
            <a:r>
              <a:rPr lang="en-GB" dirty="0"/>
              <a:t>@</a:t>
            </a:r>
            <a:r>
              <a:rPr lang="en-GB" dirty="0" err="1"/>
              <a:t>psdbareports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28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qlrelay.co.uk/wp-content/uploads/2016/09/co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78" y="1504757"/>
            <a:ext cx="2179512" cy="9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qlrelay.co.uk/images/2015/sponsors/pyramid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09" y="2494941"/>
            <a:ext cx="2381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qlrelay.co.uk/images/2015/sponsors/profisee_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72" y="1506634"/>
            <a:ext cx="2381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qlrelay.co.uk/images/2015/sponsors/sqlsentry_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72" y="2298361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qlrelay.co.uk/images/2015/sponsors/PurpleFrog_Block_200x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49" y="3676809"/>
            <a:ext cx="1750036" cy="6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1.wp.com/www.sqlrelay.co.uk/wp-content/uploads/2015/09/redgate_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21" y="4835845"/>
            <a:ext cx="1434539" cy="59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sqlrelay.co.uk/images/2015/sponsors/technitrain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37" y="4946002"/>
            <a:ext cx="1905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qlrelay.co.uk/wp-content/uploads/2016/09/consolidat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94" y="4856592"/>
            <a:ext cx="927286" cy="6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sqlrelay.co.uk/wp-content/uploads/2016/09/dl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99" y="5619075"/>
            <a:ext cx="2010744" cy="4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sqlrelay.co.uk/wp-content/uploads/2016/09/xynomi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18" y="5465510"/>
            <a:ext cx="1041759" cy="5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sqlrelay.co.uk/images/2015/sponsors/attende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39" y="5619076"/>
            <a:ext cx="2045700" cy="4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sqlrelay.co.uk/wp-content/uploads/2016/08/Cozyroc-log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12" y="6421312"/>
            <a:ext cx="1485900" cy="4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sqlrelay.co.uk/wp-content/uploads/2016/09/aireforge-300x85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18" y="6445516"/>
            <a:ext cx="1455825" cy="4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sqlrelay.co.uk/wp-content/uploads/2016/09/ncc1-unityconnec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23" y="6431112"/>
            <a:ext cx="1497293" cy="41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sqlrelay.co.uk/wp-content/uploads/2016/09/ncc2-devintersectio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86" y="6431113"/>
            <a:ext cx="1708509" cy="4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84" y="332032"/>
            <a:ext cx="3834215" cy="818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8357"/>
            <a:ext cx="1219199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PREMIER SPONSOR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1197707"/>
            <a:ext cx="12154328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GOLD SPONSORS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3233517"/>
            <a:ext cx="12154328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SILVER SPONSORS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4475781"/>
            <a:ext cx="12191998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BRONZE SPONSORS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6125974"/>
            <a:ext cx="1219199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SUPPORTERS</a:t>
            </a:r>
          </a:p>
        </p:txBody>
      </p:sp>
      <p:pic>
        <p:nvPicPr>
          <p:cNvPr id="1060" name="Picture 36" descr="http://www.sqlrelay.co.uk/wp-content/uploads/2016/08/cpsgroup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68" y="3733153"/>
            <a:ext cx="2134230" cy="5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What Happened?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559" y="1443487"/>
            <a:ext cx="109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 until June 29</a:t>
            </a:r>
            <a:r>
              <a:rPr lang="en-GB" baseline="30000" dirty="0"/>
              <a:t>th</a:t>
            </a:r>
            <a:r>
              <a:rPr lang="en-GB" dirty="0"/>
              <a:t> 2016 there were only 46 Cmdlets for SQL Server (</a:t>
            </a:r>
            <a:r>
              <a:rPr lang="en-GB" dirty="0" err="1"/>
              <a:t>Sharepoint</a:t>
            </a:r>
            <a:r>
              <a:rPr lang="en-GB" dirty="0"/>
              <a:t> has more than 700)</a:t>
            </a:r>
            <a:br>
              <a:rPr lang="en-GB" dirty="0"/>
            </a:br>
            <a:r>
              <a:rPr lang="en-GB" dirty="0"/>
              <a:t>There were warnings when loading the SQLPS module, it took seconds to load and it changed your directory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5133" y="2239211"/>
            <a:ext cx="10817524" cy="6017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33" y="3197525"/>
            <a:ext cx="10869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Microsoft got a dedicated PowerShell resource for the SQL Server team -  Matteo </a:t>
            </a:r>
            <a:r>
              <a:rPr lang="en-GB" dirty="0" err="1"/>
              <a:t>Taveggia</a:t>
            </a:r>
            <a:endParaRPr lang="en-GB" dirty="0"/>
          </a:p>
          <a:p>
            <a:r>
              <a:rPr lang="en-GB" dirty="0"/>
              <a:t>The Community also provided input, suggestions and priorities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https://blogs.technet.microsoft.com/dataplatforminsider/2016/06/30/sql-powershell-july-2016-update/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“The July update for SSMS includes the first substantial improvement in SQL PowerShell in many years. We owe a lot of thanks for this effort to the great collaboration with our community. “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0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New Cmdlets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76" y="1543347"/>
            <a:ext cx="4752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8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3B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91" y="1194927"/>
            <a:ext cx="3079129" cy="307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GB" sz="5000" b="1" kern="0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Community Has Taken up the Baton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GB" sz="1700"/>
              <a:t>SQL Server Community Collaborative</a:t>
            </a:r>
          </a:p>
          <a:p>
            <a:pPr algn="l">
              <a:lnSpc>
                <a:spcPct val="70000"/>
              </a:lnSpc>
            </a:pPr>
            <a:endParaRPr lang="en-GB" sz="1700"/>
          </a:p>
          <a:p>
            <a:pPr algn="l">
              <a:lnSpc>
                <a:spcPct val="70000"/>
              </a:lnSpc>
            </a:pPr>
            <a:r>
              <a:rPr lang="en-GB" sz="1700">
                <a:hlinkClick r:id="rId3"/>
              </a:rPr>
              <a:t>https://github.com/sqlcollaborative/</a:t>
            </a:r>
            <a:r>
              <a:rPr lang="en-GB" sz="1700"/>
              <a:t> </a:t>
            </a:r>
          </a:p>
          <a:p>
            <a:pPr algn="l">
              <a:lnSpc>
                <a:spcPct val="70000"/>
              </a:lnSpc>
            </a:pPr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82774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MUST </a:t>
            </a: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 TIME 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A DEMO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911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00710" y="347878"/>
            <a:ext cx="6291531" cy="16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US" sz="4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 VC of PASS</a:t>
            </a:r>
            <a:endParaRPr lang="en-US" sz="44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PowerShell for SQL Server</a:t>
            </a:r>
            <a:endParaRPr lang="en-US" sz="2400" b="1" kern="1400" dirty="0">
              <a:solidFill>
                <a:srgbClr val="3399FF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62" name="Picture 38" descr="sqlps-icon-new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58838" cy="19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12306" y="2041725"/>
            <a:ext cx="2473386" cy="24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/>
              <a:t>Join the Conversation</a:t>
            </a:r>
          </a:p>
          <a:p>
            <a:endParaRPr lang="en-US" sz="2400" dirty="0"/>
          </a:p>
          <a:p>
            <a:r>
              <a:rPr lang="en-US" dirty="0"/>
              <a:t> </a:t>
            </a: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en-US" kern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SQLPowerShell</a:t>
            </a:r>
            <a:endParaRPr lang="en-US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Trello: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vote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Slack: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slack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80761" y="4110144"/>
            <a:ext cx="6113714" cy="224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GB" sz="2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On YouTube  </a:t>
            </a:r>
          </a:p>
          <a:p>
            <a:pPr>
              <a:lnSpc>
                <a:spcPct val="113000"/>
              </a:lnSpc>
            </a:pP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sqlps.io/video</a:t>
            </a:r>
            <a:b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21 Videos already posted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New Videos posted every month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Subscribe to be notified when we post new videos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98475" y="2020244"/>
            <a:ext cx="6096000" cy="2139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catch up on the changes to </a:t>
            </a:r>
            <a:b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 PowerShell in 2016?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Recording of July 2016 VC Meeting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6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Presented by: The PowerShell VC Team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http://sqlps.io/july2016video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1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79" name="Picture 55" descr="PoShVC_July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63" y="2227495"/>
            <a:ext cx="1361598" cy="13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502324" y="6216553"/>
            <a:ext cx="2455672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Calibri" panose="020F0502020204030204" pitchFamily="34" charset="0"/>
              </a:rPr>
              <a:t>PowerShell.SQLPASS.org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70779" y="6216553"/>
            <a:ext cx="2647135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Segoe UI" panose="020B0502040204020203" pitchFamily="34" charset="0"/>
              </a:rPr>
              <a:t>PowerShell@sqlpass.org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07258" y="966101"/>
            <a:ext cx="3134263" cy="2037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Wed, Oct 19 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dirty="0"/>
              <a:t>Hacking SQL Servers on Scale using PowerShell</a:t>
            </a:r>
            <a:b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i="1" dirty="0"/>
              <a:t>Scott Sutherland</a:t>
            </a:r>
            <a:r>
              <a:rPr lang="en-GB" dirty="0"/>
              <a:t> </a:t>
            </a: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http://sqlps.io/m4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2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2179"/>
            <a:ext cx="6553545" cy="5701583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7890" y="6306671"/>
            <a:ext cx="3573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http://www.menshairforum.com/talk/Thread-Beard-Facts-and-Beards-Meme-Facial-Hair-Manly-Knowledge</a:t>
            </a:r>
          </a:p>
        </p:txBody>
      </p:sp>
    </p:spTree>
    <p:extLst>
      <p:ext uri="{BB962C8B-B14F-4D97-AF65-F5344CB8AC3E}">
        <p14:creationId xmlns:p14="http://schemas.microsoft.com/office/powerpoint/2010/main" val="32800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344</Words>
  <Application>Microsoft Office PowerPoint</Application>
  <PresentationFormat>Widescreen</PresentationFormat>
  <Paragraphs>84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Palatino Linotype</vt:lpstr>
      <vt:lpstr>Roboto Black</vt:lpstr>
      <vt:lpstr>Roboto Condensed</vt:lpstr>
      <vt:lpstr>Segoe UI</vt:lpstr>
      <vt:lpstr>Symbol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Community Has Taken up the Baton</vt:lpstr>
      <vt:lpstr>PowerPoint Presentation</vt:lpstr>
      <vt:lpstr>PowerPoint Presentation</vt:lpstr>
      <vt:lpstr>PowerPoint Presentation</vt:lpstr>
      <vt:lpstr>PowerPoint Presentation</vt:lpstr>
      <vt:lpstr>Please give us your feedback: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4</cp:revision>
  <dcterms:created xsi:type="dcterms:W3CDTF">2016-10-01T09:16:03Z</dcterms:created>
  <dcterms:modified xsi:type="dcterms:W3CDTF">2016-10-01T09:33:58Z</dcterms:modified>
</cp:coreProperties>
</file>