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5656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32D5-D664-47CA-981E-CA5603AB0813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F6E4-0556-4BFD-AC80-B967CCE56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13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6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9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4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8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76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667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5066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6"/>
          <p:cNvSpPr>
            <a:spLocks noGrp="1"/>
          </p:cNvSpPr>
          <p:nvPr>
            <p:ph type="title"/>
          </p:nvPr>
        </p:nvSpPr>
        <p:spPr>
          <a:xfrm>
            <a:off x="268996" y="286772"/>
            <a:ext cx="11656500" cy="1313430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13319">
              <a:defRPr sz="4707" spc="-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goe UI 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" name="Shape 222"/>
          <p:cNvSpPr/>
          <p:nvPr userDrawn="1"/>
        </p:nvSpPr>
        <p:spPr>
          <a:xfrm>
            <a:off x="2596" y="6339025"/>
            <a:ext cx="12192518" cy="5384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 sz="2353"/>
          </a:p>
        </p:txBody>
      </p:sp>
      <p:sp>
        <p:nvSpPr>
          <p:cNvPr id="11" name="Shape 255"/>
          <p:cNvSpPr/>
          <p:nvPr userDrawn="1"/>
        </p:nvSpPr>
        <p:spPr>
          <a:xfrm>
            <a:off x="1" y="6463602"/>
            <a:ext cx="12192000" cy="29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831" tIns="44831" rIns="44831" bIns="44831">
            <a:spAutoFit/>
          </a:bodyPr>
          <a:lstStyle/>
          <a:p>
            <a:pPr algn="ctr" defTabSz="896661">
              <a:spcBef>
                <a:spcPts val="294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75" dirty="0"/>
              <a:t>sqlps.io/</a:t>
            </a:r>
            <a:r>
              <a:rPr lang="en-US" sz="1275" dirty="0" err="1"/>
              <a:t>preconslides</a:t>
            </a:r>
            <a:r>
              <a:rPr lang="en-US" sz="1275" dirty="0"/>
              <a:t>   |   sqlps.io/</a:t>
            </a:r>
            <a:r>
              <a:rPr lang="en-US" sz="1275" dirty="0" err="1"/>
              <a:t>preconcode</a:t>
            </a:r>
            <a:r>
              <a:rPr lang="en-US" sz="1275" dirty="0"/>
              <a:t>   | sqlps.io/vote   |   dbatools.io   |   dbareports.io   |   sqlps.io   |   sqlps.io/slack</a:t>
            </a:r>
            <a:endParaRPr sz="1275" dirty="0"/>
          </a:p>
        </p:txBody>
      </p:sp>
    </p:spTree>
    <p:extLst>
      <p:ext uri="{BB962C8B-B14F-4D97-AF65-F5344CB8AC3E}">
        <p14:creationId xmlns:p14="http://schemas.microsoft.com/office/powerpoint/2010/main" val="31431609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11/05/2017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644" y="2961861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4026841"/>
            <a:ext cx="6278700" cy="435829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2154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					</a:t>
            </a:r>
            <a:r>
              <a:rPr lang="en-GB" sz="4000" dirty="0"/>
              <a:t>dbatools </a:t>
            </a:r>
            <a:br>
              <a:rPr lang="en-GB" sz="4000" dirty="0"/>
            </a:br>
            <a:r>
              <a:rPr lang="en-GB" sz="4000" dirty="0"/>
              <a:t>		SQL Server and PowerShell Together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Rob Sewell 					</a:t>
            </a:r>
            <a:r>
              <a:rPr lang="en-GB" dirty="0" err="1"/>
              <a:t>Cláudio</a:t>
            </a:r>
            <a:r>
              <a:rPr lang="en-GB" dirty="0"/>
              <a:t> Silva MVP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45" y="132729"/>
            <a:ext cx="2197518" cy="1995292"/>
          </a:xfrm>
          <a:prstGeom prst="rect">
            <a:avLst/>
          </a:prstGeom>
          <a:solidFill>
            <a:srgbClr val="545454"/>
          </a:solidFill>
          <a:effectLst>
            <a:softEdge rad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40" y="1322694"/>
            <a:ext cx="4322320" cy="42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31" y="161026"/>
            <a:ext cx="9144000" cy="5912505"/>
          </a:xfrm>
        </p:spPr>
        <p:txBody>
          <a:bodyPr/>
          <a:lstStyle/>
          <a:p>
            <a:pPr marL="0" indent="0">
              <a:buNone/>
            </a:pPr>
            <a:r>
              <a:rPr lang="de-DE" sz="8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AGENDA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de-DE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Overview</a:t>
            </a:r>
          </a:p>
          <a:p>
            <a:r>
              <a:rPr lang="de-DE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Requirements</a:t>
            </a:r>
          </a:p>
          <a:p>
            <a:r>
              <a:rPr lang="de-DE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Demos, Demos, Demos</a:t>
            </a:r>
          </a:p>
          <a:p>
            <a:r>
              <a:rPr lang="de-DE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95695" y="1180454"/>
            <a:ext cx="346383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chemeClr val="bg1"/>
                </a:solidFill>
                <a:latin typeface="Franklin Gothic Book" panose="020B0503020102020204" pitchFamily="34" charset="0"/>
              </a:rPr>
              <a:t>Minimum</a:t>
            </a:r>
            <a:br>
              <a:rPr lang="en-US" sz="3200" b="1" u="sng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sz="1600" b="1" u="sng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endParaRPr lang="en-US" sz="3200" b="1" u="sng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SQL Server Management Studio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PowerShell v2 for Windows commands</a:t>
            </a:r>
            <a:endParaRPr lang="en-US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196610" y="841648"/>
            <a:ext cx="38071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chemeClr val="bg1"/>
                </a:solidFill>
                <a:latin typeface="Franklin Gothic Book" panose="020B0503020102020204" pitchFamily="34" charset="0"/>
              </a:rPr>
              <a:t>Recommended</a:t>
            </a:r>
            <a:br>
              <a:rPr lang="en-US" sz="3200" b="1" u="sng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endParaRPr lang="en-US" sz="1600" b="1" u="sng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PowerShell v5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SQL Server Management Studio 2012+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SQL Server 2005+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0038" y="264543"/>
            <a:ext cx="445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515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8580" y="1255715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chemeClr val="bg1"/>
                </a:solidFill>
                <a:latin typeface="Franklin Gothic Book" panose="020B0503020102020204" pitchFamily="34" charset="0"/>
              </a:rPr>
              <a:t>PowerShell Gallery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Install-Module </a:t>
            </a:r>
            <a:r>
              <a:rPr lang="en-US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dbatools</a:t>
            </a:r>
            <a:endParaRPr lang="en-US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Install-Module </a:t>
            </a:r>
            <a:r>
              <a:rPr lang="en-US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dbatools</a:t>
            </a:r>
            <a:r>
              <a:rPr lang="en-US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–Scope </a:t>
            </a:r>
            <a:r>
              <a:rPr lang="en-US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CurrentUser</a:t>
            </a:r>
            <a:br>
              <a:rPr lang="en-US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endParaRPr lang="en-US" sz="2000" b="1" u="sng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chemeClr val="bg1"/>
                </a:solidFill>
                <a:latin typeface="Franklin Gothic Book" panose="020B0503020102020204" pitchFamily="34" charset="0"/>
              </a:rPr>
              <a:t>GitHub – dbatools.io/</a:t>
            </a:r>
            <a:r>
              <a:rPr lang="en-US" sz="3200" b="1" u="sng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git</a:t>
            </a:r>
            <a:endParaRPr lang="en-US" sz="3200" b="1" u="sng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Invoke-Expression (Invoke-</a:t>
            </a:r>
            <a:r>
              <a:rPr lang="en-US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WebRequest</a:t>
            </a:r>
            <a:r>
              <a:rPr lang="en-US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Clone repo found at dbatools.io/</a:t>
            </a:r>
            <a:r>
              <a:rPr lang="en-US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Import-Module </a:t>
            </a:r>
            <a:r>
              <a:rPr lang="en-US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30132" y="189781"/>
            <a:ext cx="418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0377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19" y="1173192"/>
            <a:ext cx="8899564" cy="4498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042" y="212785"/>
            <a:ext cx="455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Visit the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3978" y="5819955"/>
            <a:ext cx="768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https://dbatools.io</a:t>
            </a:r>
          </a:p>
        </p:txBody>
      </p:sp>
    </p:spTree>
    <p:extLst>
      <p:ext uri="{BB962C8B-B14F-4D97-AF65-F5344CB8AC3E}">
        <p14:creationId xmlns:p14="http://schemas.microsoft.com/office/powerpoint/2010/main" val="19338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1359" y="327804"/>
            <a:ext cx="10892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DEMOS 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65" y="1828800"/>
            <a:ext cx="6193735" cy="34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596" y="6335392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 sz="2353"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1082" y="264534"/>
            <a:ext cx="11653193" cy="9277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Questions</a:t>
            </a:r>
            <a:endParaRPr dirty="0"/>
          </a:p>
        </p:txBody>
      </p:sp>
      <p:pic>
        <p:nvPicPr>
          <p:cNvPr id="2050" name="Picture 2" descr="http://www.auburn-rose.com/auburnrose/wp-content/uploads/2015/01/questionsfry-panique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45" y="1708758"/>
            <a:ext cx="3016866" cy="281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55"/>
          <p:cNvSpPr/>
          <p:nvPr/>
        </p:nvSpPr>
        <p:spPr>
          <a:xfrm>
            <a:off x="1" y="6459813"/>
            <a:ext cx="12192000" cy="293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831" tIns="44831" rIns="44831" bIns="44831">
            <a:spAutoFit/>
          </a:bodyPr>
          <a:lstStyle/>
          <a:p>
            <a:pPr algn="ctr" defTabSz="896661">
              <a:spcBef>
                <a:spcPts val="294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75" dirty="0"/>
              <a:t>powershell.sqlpass.org   |   sqlps.io/vote   |   sqlps.io/</a:t>
            </a:r>
            <a:r>
              <a:rPr lang="en-US" sz="1275" dirty="0" err="1"/>
              <a:t>youtube</a:t>
            </a:r>
            <a:r>
              <a:rPr lang="en-US" sz="1275" dirty="0"/>
              <a:t>   |   sqlps.io/slack</a:t>
            </a:r>
            <a:endParaRPr sz="1275" dirty="0"/>
          </a:p>
        </p:txBody>
      </p:sp>
    </p:spTree>
    <p:extLst>
      <p:ext uri="{BB962C8B-B14F-4D97-AF65-F5344CB8AC3E}">
        <p14:creationId xmlns:p14="http://schemas.microsoft.com/office/powerpoint/2010/main" val="251282396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116</Words>
  <Application>Microsoft Office PowerPoint</Application>
  <PresentationFormat>Widescreen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Gill Sans MT Condensed</vt:lpstr>
      <vt:lpstr>Helvetica Neue</vt:lpstr>
      <vt:lpstr>Segoe UI Light</vt:lpstr>
      <vt:lpstr>Segoe UI Semilight</vt:lpstr>
      <vt:lpstr>Ubuntu Mono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32</cp:revision>
  <dcterms:created xsi:type="dcterms:W3CDTF">2016-05-15T23:39:35Z</dcterms:created>
  <dcterms:modified xsi:type="dcterms:W3CDTF">2017-05-11T18:01:29Z</dcterms:modified>
</cp:coreProperties>
</file>