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2"/>
  </p:notesMasterIdLst>
  <p:handoutMasterIdLst>
    <p:handoutMasterId r:id="rId13"/>
  </p:handoutMasterIdLst>
  <p:sldIdLst>
    <p:sldId id="316" r:id="rId3"/>
    <p:sldId id="305" r:id="rId4"/>
    <p:sldId id="281" r:id="rId5"/>
    <p:sldId id="310" r:id="rId6"/>
    <p:sldId id="317" r:id="rId7"/>
    <p:sldId id="302" r:id="rId8"/>
    <p:sldId id="313" r:id="rId9"/>
    <p:sldId id="314" r:id="rId10"/>
    <p:sldId id="312" r:id="rId1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2773" autoAdjust="0"/>
  </p:normalViewPr>
  <p:slideViewPr>
    <p:cSldViewPr>
      <p:cViewPr varScale="1">
        <p:scale>
          <a:sx n="115" d="100"/>
          <a:sy n="115" d="100"/>
        </p:scale>
        <p:origin x="123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Your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Your</a:t>
            </a:r>
            <a:r>
              <a:rPr lang="de-DE" dirty="0"/>
              <a:t> Name &amp; Company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Outline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  <a:p>
            <a:pPr lvl="1"/>
            <a:r>
              <a:rPr lang="de-DE" dirty="0"/>
              <a:t>Keep </a:t>
            </a:r>
            <a:r>
              <a:rPr lang="de-DE" dirty="0" err="1"/>
              <a:t>bullets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  <a:p>
            <a:pPr lvl="1"/>
            <a:r>
              <a:rPr lang="de-DE" dirty="0"/>
              <a:t>Do not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linebreaks</a:t>
            </a:r>
            <a:r>
              <a:rPr lang="de-DE" dirty="0"/>
              <a:t>,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precise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on </a:t>
            </a:r>
            <a:r>
              <a:rPr lang="de-DE" dirty="0" err="1"/>
              <a:t>point</a:t>
            </a:r>
            <a:r>
              <a:rPr lang="de-DE" dirty="0"/>
              <a:t>!</a:t>
            </a:r>
          </a:p>
          <a:p>
            <a:pPr lvl="2"/>
            <a:r>
              <a:rPr lang="de-DE" dirty="0"/>
              <a:t>Try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3rd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bullets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minimum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demos</a:t>
            </a:r>
            <a:r>
              <a:rPr lang="de-DE" dirty="0"/>
              <a:t> </a:t>
            </a:r>
            <a:r>
              <a:rPr lang="de-DE" dirty="0" err="1"/>
              <a:t>instead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Console</a:t>
            </a:r>
            <a:r>
              <a:rPr lang="de-DE" dirty="0"/>
              <a:t> Demos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# </a:t>
            </a:r>
            <a:r>
              <a:rPr lang="de-DE" dirty="0" err="1">
                <a:latin typeface="Consolas" panose="020B0609020204030204" pitchFamily="49" charset="0"/>
              </a:rPr>
              <a:t>Embed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one</a:t>
            </a:r>
            <a:r>
              <a:rPr lang="de-DE" dirty="0">
                <a:latin typeface="Consolas" panose="020B0609020204030204" pitchFamily="49" charset="0"/>
              </a:rPr>
              <a:t>-liners </a:t>
            </a:r>
            <a:r>
              <a:rPr lang="de-DE" dirty="0" err="1">
                <a:latin typeface="Consolas" panose="020B0609020204030204" pitchFamily="49" charset="0"/>
              </a:rPr>
              <a:t>right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slides</a:t>
            </a:r>
            <a:r>
              <a:rPr lang="de-DE" dirty="0">
                <a:latin typeface="Consolas" panose="020B0609020204030204" pitchFamily="49" charset="0"/>
              </a:rPr>
              <a:t>: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PS&gt; </a:t>
            </a:r>
            <a:r>
              <a:rPr lang="de-DE" dirty="0" err="1">
                <a:latin typeface="Consolas" panose="020B0609020204030204" pitchFamily="49" charset="0"/>
              </a:rPr>
              <a:t>Get-ExecutionPolicy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Bypass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Try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demos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dead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Please</a:t>
            </a:r>
            <a:r>
              <a:rPr lang="de-DE" dirty="0"/>
              <a:t> do not </a:t>
            </a:r>
            <a:r>
              <a:rPr lang="de-DE" dirty="0" err="1"/>
              <a:t>dive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zillions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.</a:t>
            </a:r>
          </a:p>
          <a:p>
            <a:r>
              <a:rPr lang="de-DE" dirty="0" err="1"/>
              <a:t>Instead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, turn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logical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a </a:t>
            </a:r>
            <a:r>
              <a:rPr lang="de-DE" dirty="0" err="1"/>
              <a:t>module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Share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audience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use this template for code samples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and follow these instructions to show perfectly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color-coded PowerShell code:</a:t>
            </a: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paste code to PowerShell ISE, select it, and copy it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to the clipboard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Paste-Code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toISE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Select-Code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Copy-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ToClipboard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to insert it with full color coding into a slide,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paste the code to your PPT slide. It will be black,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and there is a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labelled (Ctrl) in PPT.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Click-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-Choose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SymbolWithClipboardAndBrush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Click the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, and choose the button that shows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clipboard with a brush. This will add color coding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back to the pasted code</a:t>
            </a: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PLEASE NOTE: You do not need to use ISE to code, or to demo. Use whatever editor you like best.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These steps use ISE to color-code your code correctly and consistently, and insert the color-coded code into the slide. Please help make all code look consistent. Many thanks!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summary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3-5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reiterate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yourself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advertise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company</a:t>
            </a:r>
            <a:endParaRPr lang="de-DE" dirty="0"/>
          </a:p>
          <a:p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slide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Do not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bio</a:t>
            </a:r>
            <a:endParaRPr lang="de-DE" dirty="0"/>
          </a:p>
          <a:p>
            <a:pPr lvl="1"/>
            <a:r>
              <a:rPr lang="de-DE" dirty="0" err="1"/>
              <a:t>Instead</a:t>
            </a:r>
            <a:r>
              <a:rPr lang="de-DE" dirty="0"/>
              <a:t>,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bio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in </a:t>
            </a:r>
            <a:r>
              <a:rPr lang="de-DE" dirty="0" err="1"/>
              <a:t>conf</a:t>
            </a:r>
            <a:r>
              <a:rPr lang="de-DE" dirty="0"/>
              <a:t> </a:t>
            </a:r>
            <a:r>
              <a:rPr lang="de-DE" dirty="0" err="1"/>
              <a:t>materials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32</TotalTime>
  <Words>378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Your Title</vt:lpstr>
      <vt:lpstr>Agenda</vt:lpstr>
      <vt:lpstr>Simple Console Demos</vt:lpstr>
      <vt:lpstr>Demo</vt:lpstr>
      <vt:lpstr>PowerPoint Presentation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Rob Sewell</cp:lastModifiedBy>
  <cp:revision>163</cp:revision>
  <dcterms:created xsi:type="dcterms:W3CDTF">2007-07-20T07:41:41Z</dcterms:created>
  <dcterms:modified xsi:type="dcterms:W3CDTF">2017-04-17T05:44:04Z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