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9" r:id="rId5"/>
    <p:sldId id="264" r:id="rId6"/>
    <p:sldId id="265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5C53-25D9-4FBA-BE0F-50AE2762F010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E92C-A6B2-4CD9-A188-8139E6D44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18/05/2017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vmynd.com/blog/five-factor-testing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80" y="376979"/>
            <a:ext cx="4322320" cy="4212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704" y="5437695"/>
            <a:ext cx="6278700" cy="1058002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rgbClr val="A5382D"/>
                </a:solidFill>
                <a:latin typeface="Gill Sans MT Condensed" panose="020B0506020104020203" pitchFamily="34" charset="0"/>
              </a:rPr>
              <a:t>TUGA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rgbClr val="798942"/>
                </a:solidFill>
                <a:latin typeface="Gill Sans MT Condensed" panose="020B0506020104020203" pitchFamily="34" charset="0"/>
              </a:rPr>
              <a:t>IT</a:t>
            </a:r>
            <a:r>
              <a:rPr lang="pt-PT" dirty="0">
                <a:latin typeface="Gill Sans MT Condensed" panose="020B0506020104020203" pitchFamily="34" charset="0"/>
              </a:rPr>
              <a:t> 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645" y="5749446"/>
            <a:ext cx="6278700" cy="435163"/>
          </a:xfrm>
          <a:noFill/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LISBON, PORTUGAL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90935"/>
            <a:ext cx="7509354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TUGAIT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6882" y="1327759"/>
            <a:ext cx="6851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want to more you 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Why Test?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93121" y="908487"/>
            <a:ext cx="10486149" cy="538584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Good tests can…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4800" dirty="0"/>
              <a:t>Verify the code is working correctly</a:t>
            </a:r>
          </a:p>
          <a:p>
            <a:r>
              <a:rPr lang="en-GB" sz="4800" dirty="0"/>
              <a:t>Prevent future regressions</a:t>
            </a:r>
          </a:p>
          <a:p>
            <a:r>
              <a:rPr lang="en-GB" sz="4800" dirty="0"/>
              <a:t>Document the code’s behaviour</a:t>
            </a:r>
          </a:p>
          <a:p>
            <a:r>
              <a:rPr lang="en-GB" sz="4800" dirty="0"/>
              <a:t>Provide design guidance</a:t>
            </a:r>
          </a:p>
          <a:p>
            <a:r>
              <a:rPr lang="en-GB" sz="48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https://www.devmynd.com/blog/five-factor-testing/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5685816" cy="3945348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933156" y="1703540"/>
            <a:ext cx="492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Not</a:t>
            </a:r>
          </a:p>
          <a:p>
            <a:endParaRPr lang="en-GB" sz="3600" dirty="0"/>
          </a:p>
          <a:p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083" y="1264324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4" y="1164919"/>
            <a:ext cx="2419124" cy="42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307" y="1583739"/>
            <a:ext cx="10716018" cy="4339650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  <a:br>
              <a:rPr lang="en-GB" sz="3200" dirty="0"/>
            </a:br>
            <a:endParaRPr lang="en-GB" sz="3200" dirty="0"/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315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Condensed</vt:lpstr>
      <vt:lpstr>Lucida Console</vt:lpstr>
      <vt:lpstr>Office Theme</vt:lpstr>
      <vt:lpstr>TUGA IT 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50</cp:revision>
  <dcterms:created xsi:type="dcterms:W3CDTF">2016-05-15T23:39:35Z</dcterms:created>
  <dcterms:modified xsi:type="dcterms:W3CDTF">2017-05-18T19:42:56Z</dcterms:modified>
</cp:coreProperties>
</file>